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0" r:id="rId1"/>
  </p:sldMasterIdLst>
  <p:notesMasterIdLst>
    <p:notesMasterId r:id="rId12"/>
  </p:notesMasterIdLst>
  <p:handoutMasterIdLst>
    <p:handoutMasterId r:id="rId13"/>
  </p:handout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66" r:id="rId11"/>
  </p:sldIdLst>
  <p:sldSz cx="12801600" cy="9601200" type="A3"/>
  <p:notesSz cx="7099300" cy="10234613"/>
  <p:custDataLst>
    <p:tags r:id="rId14"/>
  </p:custDataLst>
  <p:defaultTextStyle>
    <a:defPPr>
      <a:defRPr lang="de-DE"/>
    </a:defPPr>
    <a:lvl1pPr marL="0" algn="l" defTabSz="71682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716820" algn="l" defTabSz="71682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1433639" algn="l" defTabSz="71682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2150458" algn="l" defTabSz="71682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2867276" algn="l" defTabSz="71682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3584096" algn="l" defTabSz="71682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4300916" algn="l" defTabSz="71682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5017734" algn="l" defTabSz="71682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5734554" algn="l" defTabSz="71682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6433">
          <p15:clr>
            <a:srgbClr val="A4A3A4"/>
          </p15:clr>
        </p15:guide>
        <p15:guide id="3" pos="535">
          <p15:clr>
            <a:srgbClr val="A4A3A4"/>
          </p15:clr>
        </p15:guide>
        <p15:guide id="4" orient="horz" pos="840">
          <p15:clr>
            <a:srgbClr val="A4A3A4"/>
          </p15:clr>
        </p15:guide>
        <p15:guide id="5" pos="5067" userDrawn="1">
          <p15:clr>
            <a:srgbClr val="A4A3A4"/>
          </p15:clr>
        </p15:guide>
        <p15:guide id="6" orient="horz" pos="1019">
          <p15:clr>
            <a:srgbClr val="A4A3A4"/>
          </p15:clr>
        </p15:guide>
        <p15:guide id="7" orient="horz" pos="2843">
          <p15:clr>
            <a:srgbClr val="A4A3A4"/>
          </p15:clr>
        </p15:guide>
        <p15:guide id="8" orient="horz" pos="2846">
          <p15:clr>
            <a:srgbClr val="A4A3A4"/>
          </p15:clr>
        </p15:guide>
        <p15:guide id="9" orient="horz" pos="4589">
          <p15:clr>
            <a:srgbClr val="A4A3A4"/>
          </p15:clr>
        </p15:guide>
        <p15:guide id="10" pos="6453">
          <p15:clr>
            <a:srgbClr val="A4A3A4"/>
          </p15:clr>
        </p15:guide>
        <p15:guide id="11" pos="400">
          <p15:clr>
            <a:srgbClr val="A4A3A4"/>
          </p15:clr>
        </p15:guide>
        <p15:guide id="12" pos="5048">
          <p15:clr>
            <a:srgbClr val="A4A3A4"/>
          </p15:clr>
        </p15:guide>
        <p15:guide id="13" pos="4342" userDrawn="1">
          <p15:clr>
            <a:srgbClr val="A4A3A4"/>
          </p15:clr>
        </p15:guide>
        <p15:guide id="14" pos="3321">
          <p15:clr>
            <a:srgbClr val="A4A3A4"/>
          </p15:clr>
        </p15:guide>
        <p15:guide id="15" pos="2102">
          <p15:clr>
            <a:srgbClr val="A4A3A4"/>
          </p15:clr>
        </p15:guide>
        <p15:guide id="16" pos="233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inke, Sabrina" initials="HS" lastIdx="6" clrIdx="0"/>
  <p:cmAuthor id="1" name="Adisa Adejolu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455B"/>
    <a:srgbClr val="009B48"/>
    <a:srgbClr val="969696"/>
    <a:srgbClr val="CAE6D6"/>
    <a:srgbClr val="D52B1E"/>
    <a:srgbClr val="000000"/>
    <a:srgbClr val="8C0000"/>
    <a:srgbClr val="B4C3D7"/>
    <a:srgbClr val="BE9646"/>
    <a:srgbClr val="5682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67" autoAdjust="0"/>
    <p:restoredTop sz="95872" autoAdjust="0"/>
  </p:normalViewPr>
  <p:slideViewPr>
    <p:cSldViewPr snapToGrid="0" showGuides="1">
      <p:cViewPr>
        <p:scale>
          <a:sx n="80" d="100"/>
          <a:sy n="80" d="100"/>
        </p:scale>
        <p:origin x="-1752" y="-84"/>
      </p:cViewPr>
      <p:guideLst>
        <p:guide orient="horz" pos="277"/>
        <p:guide orient="horz" pos="1560"/>
        <p:guide orient="horz" pos="3616"/>
        <p:guide orient="horz" pos="2790"/>
        <p:guide orient="horz"/>
        <p:guide orient="horz" pos="4281"/>
        <p:guide pos="7777"/>
        <p:guide pos="499"/>
        <p:guide pos="3542"/>
        <p:guide pos="652"/>
        <p:guide pos="6796"/>
        <p:guide pos="5200"/>
        <p:guide pos="3978"/>
        <p:guide pos="1732"/>
        <p:guide pos="2794"/>
      </p:guideLst>
    </p:cSldViewPr>
  </p:slideViewPr>
  <p:outlineViewPr>
    <p:cViewPr>
      <p:scale>
        <a:sx n="33" d="100"/>
        <a:sy n="33" d="100"/>
      </p:scale>
      <p:origin x="0" y="82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6" y="1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2D20D58C-5DD4-2F4B-B068-58E6DFF8BC44}" type="datetimeFigureOut">
              <a:rPr lang="de-DE" smtClean="0"/>
              <a:pPr/>
              <a:t>23.03.2020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9721107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6" y="9721107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AE62C0CA-FA16-F748-8263-636F03A6316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763299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6" y="1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64A8C910-98CA-064F-B66E-E376B1D61D40}" type="datetimeFigureOut">
              <a:rPr lang="de-DE" smtClean="0"/>
              <a:pPr/>
              <a:t>23.03.2020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7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721107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6" y="9721107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3C657C0D-EF87-F740-8BA8-FF457466712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050150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71682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716820" algn="l" defTabSz="71682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433639" algn="l" defTabSz="71682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150458" algn="l" defTabSz="71682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867276" algn="l" defTabSz="71682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584096" algn="l" defTabSz="71682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300916" algn="l" defTabSz="71682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5017734" algn="l" defTabSz="71682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734554" algn="l" defTabSz="71682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4"/>
          <p:cNvSpPr>
            <a:spLocks/>
          </p:cNvSpPr>
          <p:nvPr userDrawn="1"/>
        </p:nvSpPr>
        <p:spPr bwMode="auto">
          <a:xfrm>
            <a:off x="0" y="777396"/>
            <a:ext cx="11987870" cy="1114498"/>
          </a:xfrm>
          <a:custGeom>
            <a:avLst/>
            <a:gdLst>
              <a:gd name="T0" fmla="*/ 5732 w 5733"/>
              <a:gd name="T1" fmla="*/ 91 h 525"/>
              <a:gd name="T2" fmla="*/ 5732 w 5733"/>
              <a:gd name="T3" fmla="*/ 91 h 525"/>
              <a:gd name="T4" fmla="*/ 5729 w 5733"/>
              <a:gd name="T5" fmla="*/ 84 h 525"/>
              <a:gd name="T6" fmla="*/ 5670 w 5733"/>
              <a:gd name="T7" fmla="*/ 10 h 525"/>
              <a:gd name="T8" fmla="*/ 5646 w 5733"/>
              <a:gd name="T9" fmla="*/ 0 h 525"/>
              <a:gd name="T10" fmla="*/ 5603 w 5733"/>
              <a:gd name="T11" fmla="*/ 0 h 525"/>
              <a:gd name="T12" fmla="*/ 5494 w 5733"/>
              <a:gd name="T13" fmla="*/ 0 h 525"/>
              <a:gd name="T14" fmla="*/ 0 w 5733"/>
              <a:gd name="T15" fmla="*/ 0 h 525"/>
              <a:gd name="T16" fmla="*/ 0 w 5733"/>
              <a:gd name="T17" fmla="*/ 525 h 525"/>
              <a:gd name="T18" fmla="*/ 5585 w 5733"/>
              <a:gd name="T19" fmla="*/ 525 h 525"/>
              <a:gd name="T20" fmla="*/ 5658 w 5733"/>
              <a:gd name="T21" fmla="*/ 456 h 525"/>
              <a:gd name="T22" fmla="*/ 5699 w 5733"/>
              <a:gd name="T23" fmla="*/ 260 h 525"/>
              <a:gd name="T24" fmla="*/ 5699 w 5733"/>
              <a:gd name="T25" fmla="*/ 260 h 525"/>
              <a:gd name="T26" fmla="*/ 5715 w 5733"/>
              <a:gd name="T27" fmla="*/ 188 h 525"/>
              <a:gd name="T28" fmla="*/ 5722 w 5733"/>
              <a:gd name="T29" fmla="*/ 152 h 525"/>
              <a:gd name="T30" fmla="*/ 5722 w 5733"/>
              <a:gd name="T31" fmla="*/ 152 h 525"/>
              <a:gd name="T32" fmla="*/ 5733 w 5733"/>
              <a:gd name="T33" fmla="*/ 103 h 525"/>
              <a:gd name="T34" fmla="*/ 5732 w 5733"/>
              <a:gd name="T35" fmla="*/ 91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5733" h="525">
                <a:moveTo>
                  <a:pt x="5732" y="91"/>
                </a:moveTo>
                <a:lnTo>
                  <a:pt x="5732" y="91"/>
                </a:lnTo>
                <a:cubicBezTo>
                  <a:pt x="5731" y="87"/>
                  <a:pt x="5729" y="84"/>
                  <a:pt x="5729" y="84"/>
                </a:cubicBezTo>
                <a:cubicBezTo>
                  <a:pt x="5725" y="79"/>
                  <a:pt x="5679" y="22"/>
                  <a:pt x="5670" y="10"/>
                </a:cubicBezTo>
                <a:cubicBezTo>
                  <a:pt x="5661" y="0"/>
                  <a:pt x="5648" y="0"/>
                  <a:pt x="5646" y="0"/>
                </a:cubicBezTo>
                <a:lnTo>
                  <a:pt x="5603" y="0"/>
                </a:lnTo>
                <a:lnTo>
                  <a:pt x="5494" y="0"/>
                </a:lnTo>
                <a:lnTo>
                  <a:pt x="0" y="0"/>
                </a:lnTo>
                <a:lnTo>
                  <a:pt x="0" y="525"/>
                </a:lnTo>
                <a:lnTo>
                  <a:pt x="5585" y="525"/>
                </a:lnTo>
                <a:cubicBezTo>
                  <a:pt x="5647" y="525"/>
                  <a:pt x="5658" y="456"/>
                  <a:pt x="5658" y="456"/>
                </a:cubicBezTo>
                <a:lnTo>
                  <a:pt x="5699" y="260"/>
                </a:lnTo>
                <a:lnTo>
                  <a:pt x="5699" y="260"/>
                </a:lnTo>
                <a:cubicBezTo>
                  <a:pt x="5699" y="260"/>
                  <a:pt x="5707" y="225"/>
                  <a:pt x="5715" y="188"/>
                </a:cubicBezTo>
                <a:lnTo>
                  <a:pt x="5722" y="152"/>
                </a:lnTo>
                <a:lnTo>
                  <a:pt x="5722" y="152"/>
                </a:lnTo>
                <a:cubicBezTo>
                  <a:pt x="5727" y="129"/>
                  <a:pt x="5731" y="110"/>
                  <a:pt x="5733" y="103"/>
                </a:cubicBezTo>
                <a:cubicBezTo>
                  <a:pt x="5733" y="100"/>
                  <a:pt x="5733" y="96"/>
                  <a:pt x="5732" y="91"/>
                </a:cubicBezTo>
                <a:close/>
              </a:path>
            </a:pathLst>
          </a:custGeom>
          <a:solidFill>
            <a:srgbClr val="FFFFFF"/>
          </a:solidFill>
          <a:ln w="19050" cmpd="sng">
            <a:solidFill>
              <a:srgbClr val="009B48"/>
            </a:solidFill>
            <a:prstDash val="solid"/>
            <a:round/>
            <a:headEnd/>
            <a:tailEnd/>
          </a:ln>
        </p:spPr>
        <p:txBody>
          <a:bodyPr vert="horz" wrap="square" lIns="112233" tIns="56117" rIns="112233" bIns="56117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32" hasCustomPrompt="1"/>
          </p:nvPr>
        </p:nvSpPr>
        <p:spPr>
          <a:xfrm>
            <a:off x="6399849" y="2097593"/>
            <a:ext cx="5592966" cy="55439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smtClean="0"/>
              <a:t>Insert </a:t>
            </a:r>
            <a:r>
              <a:rPr lang="de-DE" dirty="0" err="1" smtClean="0"/>
              <a:t>picture</a:t>
            </a:r>
            <a:r>
              <a:rPr lang="de-DE" dirty="0" smtClean="0"/>
              <a:t> </a:t>
            </a:r>
            <a:r>
              <a:rPr lang="de-DE" dirty="0" err="1" smtClean="0"/>
              <a:t>here</a:t>
            </a:r>
            <a:endParaRPr lang="de-DE" dirty="0" smtClean="0"/>
          </a:p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graphicFrame>
        <p:nvGraphicFramePr>
          <p:cNvPr id="4" name="Objek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41207998"/>
              </p:ext>
            </p:extLst>
          </p:nvPr>
        </p:nvGraphicFramePr>
        <p:xfrm>
          <a:off x="1902" y="2016"/>
          <a:ext cx="1901" cy="2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25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2" y="2016"/>
                        <a:ext cx="1901" cy="20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platzhalter 40"/>
          <p:cNvSpPr>
            <a:spLocks noGrp="1"/>
          </p:cNvSpPr>
          <p:nvPr>
            <p:ph type="body" sz="quarter" idx="17"/>
          </p:nvPr>
        </p:nvSpPr>
        <p:spPr>
          <a:xfrm>
            <a:off x="766234" y="1005930"/>
            <a:ext cx="11222190" cy="672365"/>
          </a:xfrm>
        </p:spPr>
        <p:txBody>
          <a:bodyPr lIns="0" tIns="0" rIns="0" bIns="0"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4800">
                <a:solidFill>
                  <a:srgbClr val="009B48"/>
                </a:solidFill>
              </a:defRPr>
            </a:lvl1pPr>
            <a:lvl2pPr>
              <a:defRPr sz="3700">
                <a:solidFill>
                  <a:schemeClr val="bg1"/>
                </a:solidFill>
              </a:defRPr>
            </a:lvl2pPr>
            <a:lvl3pPr>
              <a:defRPr sz="3700">
                <a:solidFill>
                  <a:schemeClr val="bg1"/>
                </a:solidFill>
              </a:defRPr>
            </a:lvl3pPr>
            <a:lvl4pPr>
              <a:defRPr sz="3700">
                <a:solidFill>
                  <a:schemeClr val="bg1"/>
                </a:solidFill>
              </a:defRPr>
            </a:lvl4pPr>
            <a:lvl5pPr>
              <a:defRPr sz="37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  <a:endParaRPr lang="en-US" dirty="0"/>
          </a:p>
        </p:txBody>
      </p:sp>
      <p:sp>
        <p:nvSpPr>
          <p:cNvPr id="18" name="Inhaltsplatzhalter 18"/>
          <p:cNvSpPr>
            <a:spLocks noGrp="1"/>
          </p:cNvSpPr>
          <p:nvPr>
            <p:ph sz="quarter" idx="33"/>
          </p:nvPr>
        </p:nvSpPr>
        <p:spPr>
          <a:xfrm>
            <a:off x="747221" y="2099322"/>
            <a:ext cx="5527108" cy="5542254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30" hasCustomPrompt="1"/>
          </p:nvPr>
        </p:nvSpPr>
        <p:spPr>
          <a:xfrm>
            <a:off x="10668244" y="7918093"/>
            <a:ext cx="602720" cy="654993"/>
          </a:xfrm>
        </p:spPr>
        <p:txBody>
          <a:bodyPr anchor="ctr">
            <a:normAutofit/>
          </a:bodyPr>
          <a:lstStyle>
            <a:lvl1pPr algn="ctr">
              <a:defRPr sz="15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Picture</a:t>
            </a:r>
            <a:endParaRPr lang="en-US" dirty="0"/>
          </a:p>
        </p:txBody>
      </p:sp>
      <p:sp>
        <p:nvSpPr>
          <p:cNvPr id="15" name="Bildplatzhalter 16"/>
          <p:cNvSpPr>
            <a:spLocks noGrp="1"/>
          </p:cNvSpPr>
          <p:nvPr>
            <p:ph type="pic" sz="quarter" idx="31" hasCustomPrompt="1"/>
          </p:nvPr>
        </p:nvSpPr>
        <p:spPr>
          <a:xfrm>
            <a:off x="11383213" y="7920108"/>
            <a:ext cx="610202" cy="650962"/>
          </a:xfrm>
        </p:spPr>
        <p:txBody>
          <a:bodyPr anchor="ctr">
            <a:normAutofit/>
          </a:bodyPr>
          <a:lstStyle>
            <a:lvl1pPr algn="ctr">
              <a:defRPr sz="15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Picture</a:t>
            </a:r>
            <a:endParaRPr lang="en-US" dirty="0"/>
          </a:p>
        </p:txBody>
      </p:sp>
      <p:sp>
        <p:nvSpPr>
          <p:cNvPr id="17" name="Bildplatzhalter 14"/>
          <p:cNvSpPr>
            <a:spLocks noGrp="1"/>
          </p:cNvSpPr>
          <p:nvPr>
            <p:ph type="pic" sz="quarter" idx="34" hasCustomPrompt="1"/>
          </p:nvPr>
        </p:nvSpPr>
        <p:spPr>
          <a:xfrm>
            <a:off x="9230824" y="7918093"/>
            <a:ext cx="602720" cy="654993"/>
          </a:xfrm>
        </p:spPr>
        <p:txBody>
          <a:bodyPr anchor="ctr">
            <a:noAutofit/>
          </a:bodyPr>
          <a:lstStyle>
            <a:lvl1pPr algn="ctr">
              <a:defRPr sz="15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Picture</a:t>
            </a:r>
            <a:endParaRPr lang="en-US" dirty="0"/>
          </a:p>
        </p:txBody>
      </p:sp>
      <p:sp>
        <p:nvSpPr>
          <p:cNvPr id="19" name="Bildplatzhalter 16"/>
          <p:cNvSpPr>
            <a:spLocks noGrp="1"/>
          </p:cNvSpPr>
          <p:nvPr>
            <p:ph type="pic" sz="quarter" idx="35" hasCustomPrompt="1"/>
          </p:nvPr>
        </p:nvSpPr>
        <p:spPr>
          <a:xfrm>
            <a:off x="9945794" y="7920108"/>
            <a:ext cx="610202" cy="650962"/>
          </a:xfrm>
        </p:spPr>
        <p:txBody>
          <a:bodyPr anchor="ctr">
            <a:normAutofit/>
          </a:bodyPr>
          <a:lstStyle>
            <a:lvl1pPr algn="ctr">
              <a:defRPr sz="15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Picture</a:t>
            </a:r>
            <a:endParaRPr lang="en-US" dirty="0"/>
          </a:p>
        </p:txBody>
      </p:sp>
      <p:sp>
        <p:nvSpPr>
          <p:cNvPr id="20" name="Datumsplatzhalter 3"/>
          <p:cNvSpPr>
            <a:spLocks noGrp="1"/>
          </p:cNvSpPr>
          <p:nvPr>
            <p:ph type="dt" sz="half" idx="2"/>
          </p:nvPr>
        </p:nvSpPr>
        <p:spPr>
          <a:xfrm>
            <a:off x="11366381" y="214385"/>
            <a:ext cx="620808" cy="31540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Arial Narrow"/>
                <a:cs typeface="Arial Narrow"/>
              </a:defRPr>
            </a:lvl1pPr>
          </a:lstStyle>
          <a:p>
            <a:fld id="{A2F306EB-7E6A-41CC-BA5A-DEC8BCC9148F}" type="datetime1">
              <a:rPr lang="de-DE" smtClean="0"/>
              <a:t>23.03.2020</a:t>
            </a:fld>
            <a:endParaRPr lang="de-DE" dirty="0"/>
          </a:p>
        </p:txBody>
      </p:sp>
      <p:sp>
        <p:nvSpPr>
          <p:cNvPr id="21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139992" y="9058187"/>
            <a:ext cx="10853422" cy="28599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Arial Narrow"/>
                <a:cs typeface="Arial Narrow"/>
              </a:defRPr>
            </a:lvl1pPr>
          </a:lstStyle>
          <a:p>
            <a:endParaRPr lang="de-DE" dirty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2156676" y="9058102"/>
            <a:ext cx="373948" cy="28607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Arial Narrow"/>
                <a:cs typeface="Arial Narrow"/>
              </a:defRPr>
            </a:lvl1pPr>
          </a:lstStyle>
          <a:p>
            <a:fld id="{7E5CB8F3-0C1D-3B41-8384-285176E3E6E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0538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137456259"/>
              </p:ext>
            </p:extLst>
          </p:nvPr>
        </p:nvGraphicFramePr>
        <p:xfrm>
          <a:off x="1901" y="2016"/>
          <a:ext cx="1901" cy="2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911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" y="2016"/>
                        <a:ext cx="1901" cy="20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4220" y="449693"/>
            <a:ext cx="11919534" cy="85807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cxnSp>
        <p:nvCxnSpPr>
          <p:cNvPr id="9" name="Gerade Verbindung 8"/>
          <p:cNvCxnSpPr/>
          <p:nvPr userDrawn="1"/>
        </p:nvCxnSpPr>
        <p:spPr>
          <a:xfrm flipH="1">
            <a:off x="-1158842" y="449692"/>
            <a:ext cx="951906" cy="0"/>
          </a:xfrm>
          <a:prstGeom prst="line">
            <a:avLst/>
          </a:prstGeom>
          <a:ln w="3175" cmpd="sng">
            <a:solidFill>
              <a:schemeClr val="accent3"/>
            </a:solidFill>
            <a:prstDash val="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 userDrawn="1"/>
        </p:nvCxnSpPr>
        <p:spPr>
          <a:xfrm flipH="1">
            <a:off x="13096521" y="449692"/>
            <a:ext cx="951906" cy="0"/>
          </a:xfrm>
          <a:prstGeom prst="line">
            <a:avLst/>
          </a:prstGeom>
          <a:ln w="3175" cmpd="sng">
            <a:solidFill>
              <a:schemeClr val="accent3"/>
            </a:solidFill>
            <a:prstDash val="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 flipH="1">
            <a:off x="-1158842" y="9141012"/>
            <a:ext cx="951906" cy="0"/>
          </a:xfrm>
          <a:prstGeom prst="line">
            <a:avLst/>
          </a:prstGeom>
          <a:ln w="3175" cmpd="sng">
            <a:solidFill>
              <a:schemeClr val="accent3"/>
            </a:solidFill>
            <a:prstDash val="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>
          <a:xfrm flipH="1">
            <a:off x="13096521" y="9141012"/>
            <a:ext cx="951906" cy="0"/>
          </a:xfrm>
          <a:prstGeom prst="line">
            <a:avLst/>
          </a:prstGeom>
          <a:ln w="3175" cmpd="sng">
            <a:solidFill>
              <a:schemeClr val="accent3"/>
            </a:solidFill>
            <a:prstDash val="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>
          <a:xfrm rot="5400000" flipH="1">
            <a:off x="-90628" y="-680023"/>
            <a:ext cx="1009003" cy="0"/>
          </a:xfrm>
          <a:prstGeom prst="line">
            <a:avLst/>
          </a:prstGeom>
          <a:ln w="3175" cmpd="sng">
            <a:solidFill>
              <a:schemeClr val="accent3"/>
            </a:solidFill>
            <a:prstDash val="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 userDrawn="1"/>
        </p:nvCxnSpPr>
        <p:spPr>
          <a:xfrm rot="5400000" flipH="1">
            <a:off x="-90628" y="10320979"/>
            <a:ext cx="1009003" cy="0"/>
          </a:xfrm>
          <a:prstGeom prst="line">
            <a:avLst/>
          </a:prstGeom>
          <a:ln w="3175" cmpd="sng">
            <a:solidFill>
              <a:schemeClr val="accent3"/>
            </a:solidFill>
            <a:prstDash val="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 userDrawn="1"/>
        </p:nvCxnSpPr>
        <p:spPr>
          <a:xfrm rot="5400000" flipH="1">
            <a:off x="11849599" y="-680023"/>
            <a:ext cx="1009003" cy="0"/>
          </a:xfrm>
          <a:prstGeom prst="line">
            <a:avLst/>
          </a:prstGeom>
          <a:ln w="3175" cmpd="sng">
            <a:solidFill>
              <a:schemeClr val="accent3"/>
            </a:solidFill>
            <a:prstDash val="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 rot="5400000" flipH="1">
            <a:off x="11849599" y="10320979"/>
            <a:ext cx="1009003" cy="0"/>
          </a:xfrm>
          <a:prstGeom prst="line">
            <a:avLst/>
          </a:prstGeom>
          <a:ln w="3175" cmpd="sng">
            <a:solidFill>
              <a:schemeClr val="accent3"/>
            </a:solidFill>
            <a:prstDash val="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Datumsplatzhalter 3"/>
          <p:cNvSpPr>
            <a:spLocks noGrp="1"/>
          </p:cNvSpPr>
          <p:nvPr>
            <p:ph type="dt" sz="half" idx="2"/>
          </p:nvPr>
        </p:nvSpPr>
        <p:spPr>
          <a:xfrm>
            <a:off x="11366381" y="214385"/>
            <a:ext cx="620808" cy="31540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Arial Narrow"/>
                <a:cs typeface="Arial Narrow"/>
              </a:defRPr>
            </a:lvl1pPr>
          </a:lstStyle>
          <a:p>
            <a:fld id="{6E70CB0D-F037-44F7-8CA7-550EA2F135D0}" type="datetime1">
              <a:rPr lang="de-DE" smtClean="0"/>
              <a:t>23.03.2020</a:t>
            </a:fld>
            <a:endParaRPr lang="de-DE" dirty="0"/>
          </a:p>
        </p:txBody>
      </p:sp>
      <p:sp>
        <p:nvSpPr>
          <p:cNvPr id="3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139992" y="9058187"/>
            <a:ext cx="10853422" cy="28599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Arial Narrow"/>
                <a:cs typeface="Arial Narrow"/>
              </a:defRPr>
            </a:lvl1pPr>
          </a:lstStyle>
          <a:p>
            <a:endParaRPr lang="de-DE" dirty="0"/>
          </a:p>
        </p:txBody>
      </p:sp>
      <p:sp>
        <p:nvSpPr>
          <p:cNvPr id="3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2156676" y="9058102"/>
            <a:ext cx="373948" cy="28607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Arial Narrow"/>
                <a:cs typeface="Arial Narrow"/>
              </a:defRPr>
            </a:lvl1pPr>
          </a:lstStyle>
          <a:p>
            <a:fld id="{7E5CB8F3-0C1D-3B41-8384-285176E3E6E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08958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</p:sldLayoutIdLst>
  <p:hf hdr="0" dt="0"/>
  <p:txStyles>
    <p:titleStyle>
      <a:lvl1pPr algn="l" defTabSz="716820" rtl="0" eaLnBrk="1" latinLnBrk="0" hangingPunct="1">
        <a:spcBef>
          <a:spcPct val="0"/>
        </a:spcBef>
        <a:buNone/>
        <a:defRPr sz="1200" kern="1200">
          <a:solidFill>
            <a:schemeClr val="accent3"/>
          </a:solidFill>
          <a:latin typeface="Arial Narrow"/>
          <a:ea typeface="+mj-ea"/>
          <a:cs typeface="Arial Narrow"/>
        </a:defRPr>
      </a:lvl1pPr>
    </p:titleStyle>
    <p:bodyStyle>
      <a:lvl1pPr marL="0" indent="0" algn="l" defTabSz="71682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accent2"/>
          </a:solidFill>
          <a:latin typeface="Arial Narrow"/>
          <a:ea typeface="+mn-ea"/>
          <a:cs typeface="Arial Narrow"/>
        </a:defRPr>
      </a:lvl1pPr>
      <a:lvl2pPr marL="0" indent="0" algn="l" defTabSz="71682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tx1"/>
          </a:solidFill>
          <a:latin typeface="Arial Narrow"/>
          <a:ea typeface="+mn-ea"/>
          <a:cs typeface="Arial Narrow"/>
        </a:defRPr>
      </a:lvl2pPr>
      <a:lvl3pPr marL="222129" indent="-222129" algn="l" defTabSz="716820" rtl="0" eaLnBrk="1" latinLnBrk="0" hangingPunct="1">
        <a:spcBef>
          <a:spcPct val="20000"/>
        </a:spcBef>
        <a:buClr>
          <a:schemeClr val="accent2"/>
        </a:buClr>
        <a:buFont typeface="Arial"/>
        <a:buChar char="•"/>
        <a:defRPr sz="1800" kern="1200">
          <a:solidFill>
            <a:schemeClr val="tx1"/>
          </a:solidFill>
          <a:latin typeface="Arial Narrow"/>
          <a:ea typeface="+mn-ea"/>
          <a:cs typeface="Arial Narrow"/>
        </a:defRPr>
      </a:lvl3pPr>
      <a:lvl4pPr marL="0" indent="0" algn="l" defTabSz="716820" rtl="0" eaLnBrk="1" latinLnBrk="0" hangingPunct="1">
        <a:spcBef>
          <a:spcPct val="20000"/>
        </a:spcBef>
        <a:buFont typeface="Arial"/>
        <a:buNone/>
        <a:defRPr sz="1400" b="0" kern="1200">
          <a:solidFill>
            <a:srgbClr val="D52B1E"/>
          </a:solidFill>
          <a:latin typeface="Arial Narrow"/>
          <a:ea typeface="+mn-ea"/>
          <a:cs typeface="Arial Narrow"/>
        </a:defRPr>
      </a:lvl4pPr>
      <a:lvl5pPr marL="218232" indent="-218232" algn="l" defTabSz="716820" rtl="0" eaLnBrk="1" latinLnBrk="0" hangingPunct="1">
        <a:spcBef>
          <a:spcPct val="20000"/>
        </a:spcBef>
        <a:buFont typeface="Lucida Grande"/>
        <a:buChar char="»"/>
        <a:defRPr sz="1400" kern="1200">
          <a:solidFill>
            <a:schemeClr val="tx2"/>
          </a:solidFill>
          <a:latin typeface="Arial Narrow"/>
          <a:ea typeface="+mn-ea"/>
          <a:cs typeface="Arial Narrow"/>
        </a:defRPr>
      </a:lvl5pPr>
      <a:lvl6pPr marL="3942506" indent="-358409" algn="l" defTabSz="716820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659325" indent="-358409" algn="l" defTabSz="716820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376145" indent="-358409" algn="l" defTabSz="716820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092962" indent="-358409" algn="l" defTabSz="716820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7168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6820" algn="l" defTabSz="7168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3639" algn="l" defTabSz="7168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0458" algn="l" defTabSz="7168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67276" algn="l" defTabSz="7168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84096" algn="l" defTabSz="7168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00916" algn="l" defTabSz="7168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17734" algn="l" defTabSz="7168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34554" algn="l" defTabSz="7168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quarter" idx="33"/>
          </p:nvPr>
        </p:nvSpPr>
        <p:spPr>
          <a:xfrm>
            <a:off x="747221" y="2633697"/>
            <a:ext cx="10790166" cy="5542254"/>
          </a:xfrm>
        </p:spPr>
        <p:txBody>
          <a:bodyPr/>
          <a:lstStyle/>
          <a:p>
            <a:pPr lvl="2"/>
            <a:r>
              <a:rPr lang="de-DE" dirty="0" smtClean="0"/>
              <a:t>Hände 20 bis 30 Sekunden gründlich mit Seife </a:t>
            </a:r>
            <a:br>
              <a:rPr lang="de-DE" dirty="0" smtClean="0"/>
            </a:br>
            <a:r>
              <a:rPr lang="de-DE" dirty="0" smtClean="0"/>
              <a:t>waschen.</a:t>
            </a:r>
          </a:p>
          <a:p>
            <a:pPr lvl="2"/>
            <a:endParaRPr lang="de-DE" dirty="0"/>
          </a:p>
          <a:p>
            <a:pPr lvl="2"/>
            <a:r>
              <a:rPr lang="de-DE" dirty="0" smtClean="0"/>
              <a:t>In Einwegtaschentuch oder Armbeuge husten </a:t>
            </a:r>
            <a:br>
              <a:rPr lang="de-DE" dirty="0" smtClean="0"/>
            </a:br>
            <a:r>
              <a:rPr lang="de-DE" dirty="0" smtClean="0"/>
              <a:t>und niesen.</a:t>
            </a:r>
          </a:p>
          <a:p>
            <a:pPr lvl="2"/>
            <a:endParaRPr lang="de-DE" dirty="0"/>
          </a:p>
          <a:p>
            <a:pPr lvl="2"/>
            <a:r>
              <a:rPr lang="de-DE" dirty="0" smtClean="0"/>
              <a:t>Mindestens 1,5m Abstand zu Mitmenschen </a:t>
            </a:r>
            <a:br>
              <a:rPr lang="de-DE" dirty="0" smtClean="0"/>
            </a:br>
            <a:r>
              <a:rPr lang="de-DE" dirty="0" smtClean="0"/>
              <a:t>halten.</a:t>
            </a:r>
          </a:p>
          <a:p>
            <a:pPr lvl="2"/>
            <a:endParaRPr lang="de-DE" dirty="0"/>
          </a:p>
          <a:p>
            <a:pPr lvl="2"/>
            <a:r>
              <a:rPr lang="de-DE" dirty="0" smtClean="0"/>
              <a:t>Große Gruppen meiden, Meetings </a:t>
            </a:r>
            <a:r>
              <a:rPr lang="de-DE" dirty="0"/>
              <a:t> </a:t>
            </a:r>
            <a:r>
              <a:rPr lang="de-DE" dirty="0" smtClean="0"/>
              <a:t>                                                                                                                                             per Telefon oder </a:t>
            </a:r>
            <a:r>
              <a:rPr lang="de-DE" dirty="0" err="1" smtClean="0"/>
              <a:t>WebEx</a:t>
            </a:r>
            <a:r>
              <a:rPr lang="de-DE" dirty="0" smtClean="0"/>
              <a:t>.</a:t>
            </a:r>
          </a:p>
          <a:p>
            <a:endParaRPr lang="de-DE" sz="2800" dirty="0" smtClean="0"/>
          </a:p>
          <a:p>
            <a:r>
              <a:rPr lang="de-DE" sz="2800" smtClean="0"/>
              <a:t>Bitte diese Maßnahmen </a:t>
            </a:r>
            <a:r>
              <a:rPr lang="de-DE" sz="2800" dirty="0" smtClean="0"/>
              <a:t>auch im privaten Umfeld berücksichtigen!</a:t>
            </a:r>
          </a:p>
          <a:p>
            <a:pPr lvl="2"/>
            <a:endParaRPr lang="en-US" dirty="0"/>
          </a:p>
        </p:txBody>
      </p:sp>
      <p:sp>
        <p:nvSpPr>
          <p:cNvPr id="2" name="Inhaltsplatzhalter 1"/>
          <p:cNvSpPr>
            <a:spLocks noGrp="1"/>
          </p:cNvSpPr>
          <p:nvPr>
            <p:ph sz="quarter" idx="32"/>
          </p:nvPr>
        </p:nvSpPr>
        <p:spPr>
          <a:xfrm>
            <a:off x="6399849" y="2631968"/>
            <a:ext cx="5592966" cy="5543983"/>
          </a:xfrm>
        </p:spPr>
        <p:txBody>
          <a:bodyPr/>
          <a:lstStyle/>
          <a:p>
            <a:pPr lvl="2"/>
            <a:r>
              <a:rPr lang="de-DE" dirty="0" smtClean="0"/>
              <a:t>Nicht ins Gesicht (Augen, Mund, </a:t>
            </a:r>
            <a:br>
              <a:rPr lang="de-DE" dirty="0" smtClean="0"/>
            </a:br>
            <a:r>
              <a:rPr lang="de-DE" dirty="0" smtClean="0"/>
              <a:t>Nase) fassen.</a:t>
            </a:r>
          </a:p>
          <a:p>
            <a:pPr lvl="2"/>
            <a:endParaRPr lang="de-DE" dirty="0"/>
          </a:p>
          <a:p>
            <a:pPr lvl="2"/>
            <a:r>
              <a:rPr lang="de-DE" dirty="0" smtClean="0"/>
              <a:t>Hände schütteln vermeiden. Schenk‘ lieber </a:t>
            </a:r>
            <a:br>
              <a:rPr lang="de-DE" dirty="0" smtClean="0"/>
            </a:br>
            <a:r>
              <a:rPr lang="de-DE" dirty="0" smtClean="0"/>
              <a:t>ein Lächeln.</a:t>
            </a:r>
          </a:p>
          <a:p>
            <a:pPr lvl="2"/>
            <a:endParaRPr lang="de-DE" dirty="0"/>
          </a:p>
          <a:p>
            <a:pPr lvl="2"/>
            <a:r>
              <a:rPr lang="de-DE" dirty="0" smtClean="0"/>
              <a:t>Informieren Sie Ihren Vorgesetzten, wenn 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ein </a:t>
            </a:r>
            <a:r>
              <a:rPr lang="de-DE" dirty="0" err="1" smtClean="0"/>
              <a:t>Coronafall</a:t>
            </a:r>
            <a:r>
              <a:rPr lang="de-DE" dirty="0" smtClean="0"/>
              <a:t> in Ihrem Umfeld auftritt.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sz="1800" b="1" dirty="0" err="1" smtClean="0">
                <a:solidFill>
                  <a:schemeClr val="accent1"/>
                </a:solidFill>
              </a:rPr>
              <a:t>Coronavirus</a:t>
            </a:r>
            <a:r>
              <a:rPr lang="de-DE" sz="1800" b="1" dirty="0" smtClean="0">
                <a:solidFill>
                  <a:schemeClr val="accent1"/>
                </a:solidFill>
              </a:rPr>
              <a:t>:</a:t>
            </a:r>
            <a:endParaRPr lang="de-DE" sz="1800" b="1" dirty="0">
              <a:solidFill>
                <a:schemeClr val="accent1"/>
              </a:solidFill>
            </a:endParaRPr>
          </a:p>
          <a:p>
            <a:r>
              <a:rPr lang="de-DE" dirty="0" smtClean="0"/>
              <a:t>So können wir uns schützen!</a:t>
            </a:r>
            <a:endParaRPr lang="en-US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30"/>
          </p:nvPr>
        </p:nvSpPr>
        <p:spPr/>
      </p:sp>
      <p:sp>
        <p:nvSpPr>
          <p:cNvPr id="6" name="Bildplatzhalter 5"/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7" name="Bildplatzhalter 6"/>
          <p:cNvSpPr>
            <a:spLocks noGrp="1"/>
          </p:cNvSpPr>
          <p:nvPr>
            <p:ph type="pic" sz="quarter" idx="34"/>
          </p:nvPr>
        </p:nvSpPr>
        <p:spPr/>
      </p:sp>
      <p:sp>
        <p:nvSpPr>
          <p:cNvPr id="8" name="Bildplatzhalter 7"/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9" name="Fußzeilenplatzhalt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E5CB8F3-0C1D-3B41-8384-285176E3E6E0}" type="slidenum">
              <a:rPr lang="de-DE" smtClean="0"/>
              <a:pPr/>
              <a:t>1</a:t>
            </a:fld>
            <a:endParaRPr lang="de-DE" dirty="0"/>
          </a:p>
        </p:txBody>
      </p:sp>
      <p:grpSp>
        <p:nvGrpSpPr>
          <p:cNvPr id="11" name="Gruppieren 10"/>
          <p:cNvGrpSpPr/>
          <p:nvPr/>
        </p:nvGrpSpPr>
        <p:grpSpPr>
          <a:xfrm>
            <a:off x="9345005" y="917343"/>
            <a:ext cx="2317712" cy="821403"/>
            <a:chOff x="7893050" y="6149976"/>
            <a:chExt cx="2084388" cy="696911"/>
          </a:xfrm>
        </p:grpSpPr>
        <p:sp>
          <p:nvSpPr>
            <p:cNvPr id="12" name="Freeform 8"/>
            <p:cNvSpPr>
              <a:spLocks/>
            </p:cNvSpPr>
            <p:nvPr userDrawn="1"/>
          </p:nvSpPr>
          <p:spPr bwMode="auto">
            <a:xfrm>
              <a:off x="8259763" y="6189663"/>
              <a:ext cx="182563" cy="288925"/>
            </a:xfrm>
            <a:custGeom>
              <a:avLst/>
              <a:gdLst>
                <a:gd name="T0" fmla="*/ 56 w 140"/>
                <a:gd name="T1" fmla="*/ 176 h 218"/>
                <a:gd name="T2" fmla="*/ 56 w 140"/>
                <a:gd name="T3" fmla="*/ 176 h 218"/>
                <a:gd name="T4" fmla="*/ 93 w 140"/>
                <a:gd name="T5" fmla="*/ 0 h 218"/>
                <a:gd name="T6" fmla="*/ 90 w 140"/>
                <a:gd name="T7" fmla="*/ 0 h 218"/>
                <a:gd name="T8" fmla="*/ 46 w 140"/>
                <a:gd name="T9" fmla="*/ 0 h 218"/>
                <a:gd name="T10" fmla="*/ 0 w 140"/>
                <a:gd name="T11" fmla="*/ 218 h 218"/>
                <a:gd name="T12" fmla="*/ 131 w 140"/>
                <a:gd name="T13" fmla="*/ 218 h 218"/>
                <a:gd name="T14" fmla="*/ 140 w 140"/>
                <a:gd name="T15" fmla="*/ 176 h 218"/>
                <a:gd name="T16" fmla="*/ 56 w 140"/>
                <a:gd name="T17" fmla="*/ 17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0" h="218">
                  <a:moveTo>
                    <a:pt x="56" y="176"/>
                  </a:moveTo>
                  <a:lnTo>
                    <a:pt x="56" y="176"/>
                  </a:lnTo>
                  <a:cubicBezTo>
                    <a:pt x="57" y="171"/>
                    <a:pt x="93" y="0"/>
                    <a:pt x="93" y="0"/>
                  </a:cubicBezTo>
                  <a:lnTo>
                    <a:pt x="90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131" y="218"/>
                  </a:lnTo>
                  <a:lnTo>
                    <a:pt x="140" y="176"/>
                  </a:lnTo>
                  <a:lnTo>
                    <a:pt x="56" y="176"/>
                  </a:ln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" name="Freeform 9"/>
            <p:cNvSpPr>
              <a:spLocks noEditPoints="1"/>
            </p:cNvSpPr>
            <p:nvPr userDrawn="1"/>
          </p:nvSpPr>
          <p:spPr bwMode="auto">
            <a:xfrm>
              <a:off x="8455025" y="6253163"/>
              <a:ext cx="239713" cy="231775"/>
            </a:xfrm>
            <a:custGeom>
              <a:avLst/>
              <a:gdLst>
                <a:gd name="T0" fmla="*/ 166 w 183"/>
                <a:gd name="T1" fmla="*/ 25 h 175"/>
                <a:gd name="T2" fmla="*/ 166 w 183"/>
                <a:gd name="T3" fmla="*/ 25 h 175"/>
                <a:gd name="T4" fmla="*/ 110 w 183"/>
                <a:gd name="T5" fmla="*/ 0 h 175"/>
                <a:gd name="T6" fmla="*/ 5 w 183"/>
                <a:gd name="T7" fmla="*/ 88 h 175"/>
                <a:gd name="T8" fmla="*/ 18 w 183"/>
                <a:gd name="T9" fmla="*/ 150 h 175"/>
                <a:gd name="T10" fmla="*/ 74 w 183"/>
                <a:gd name="T11" fmla="*/ 175 h 175"/>
                <a:gd name="T12" fmla="*/ 178 w 183"/>
                <a:gd name="T13" fmla="*/ 88 h 175"/>
                <a:gd name="T14" fmla="*/ 166 w 183"/>
                <a:gd name="T15" fmla="*/ 25 h 175"/>
                <a:gd name="T16" fmla="*/ 48 w 183"/>
                <a:gd name="T17" fmla="*/ 89 h 175"/>
                <a:gd name="T18" fmla="*/ 48 w 183"/>
                <a:gd name="T19" fmla="*/ 89 h 175"/>
                <a:gd name="T20" fmla="*/ 102 w 183"/>
                <a:gd name="T21" fmla="*/ 40 h 175"/>
                <a:gd name="T22" fmla="*/ 128 w 183"/>
                <a:gd name="T23" fmla="*/ 52 h 175"/>
                <a:gd name="T24" fmla="*/ 135 w 183"/>
                <a:gd name="T25" fmla="*/ 88 h 175"/>
                <a:gd name="T26" fmla="*/ 81 w 183"/>
                <a:gd name="T27" fmla="*/ 135 h 175"/>
                <a:gd name="T28" fmla="*/ 54 w 183"/>
                <a:gd name="T29" fmla="*/ 123 h 175"/>
                <a:gd name="T30" fmla="*/ 48 w 183"/>
                <a:gd name="T31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3" h="175">
                  <a:moveTo>
                    <a:pt x="166" y="25"/>
                  </a:moveTo>
                  <a:lnTo>
                    <a:pt x="166" y="25"/>
                  </a:lnTo>
                  <a:cubicBezTo>
                    <a:pt x="153" y="9"/>
                    <a:pt x="133" y="0"/>
                    <a:pt x="110" y="0"/>
                  </a:cubicBezTo>
                  <a:cubicBezTo>
                    <a:pt x="62" y="0"/>
                    <a:pt x="15" y="39"/>
                    <a:pt x="5" y="88"/>
                  </a:cubicBezTo>
                  <a:cubicBezTo>
                    <a:pt x="0" y="111"/>
                    <a:pt x="5" y="134"/>
                    <a:pt x="18" y="150"/>
                  </a:cubicBezTo>
                  <a:cubicBezTo>
                    <a:pt x="31" y="166"/>
                    <a:pt x="51" y="175"/>
                    <a:pt x="74" y="175"/>
                  </a:cubicBezTo>
                  <a:cubicBezTo>
                    <a:pt x="116" y="175"/>
                    <a:pt x="166" y="145"/>
                    <a:pt x="178" y="88"/>
                  </a:cubicBezTo>
                  <a:cubicBezTo>
                    <a:pt x="183" y="64"/>
                    <a:pt x="179" y="42"/>
                    <a:pt x="166" y="25"/>
                  </a:cubicBez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5" y="56"/>
                    <a:pt x="84" y="40"/>
                    <a:pt x="102" y="40"/>
                  </a:cubicBezTo>
                  <a:cubicBezTo>
                    <a:pt x="113" y="40"/>
                    <a:pt x="122" y="45"/>
                    <a:pt x="128" y="52"/>
                  </a:cubicBezTo>
                  <a:cubicBezTo>
                    <a:pt x="136" y="62"/>
                    <a:pt x="138" y="74"/>
                    <a:pt x="135" y="88"/>
                  </a:cubicBezTo>
                  <a:cubicBezTo>
                    <a:pt x="130" y="111"/>
                    <a:pt x="109" y="135"/>
                    <a:pt x="81" y="135"/>
                  </a:cubicBezTo>
                  <a:cubicBezTo>
                    <a:pt x="70" y="135"/>
                    <a:pt x="60" y="131"/>
                    <a:pt x="54" y="123"/>
                  </a:cubicBezTo>
                  <a:cubicBezTo>
                    <a:pt x="47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8693150" y="6189663"/>
              <a:ext cx="225425" cy="288925"/>
            </a:xfrm>
            <a:custGeom>
              <a:avLst/>
              <a:gdLst>
                <a:gd name="T0" fmla="*/ 163 w 173"/>
                <a:gd name="T1" fmla="*/ 74 h 218"/>
                <a:gd name="T2" fmla="*/ 163 w 173"/>
                <a:gd name="T3" fmla="*/ 74 h 218"/>
                <a:gd name="T4" fmla="*/ 117 w 173"/>
                <a:gd name="T5" fmla="*/ 48 h 218"/>
                <a:gd name="T6" fmla="*/ 76 w 173"/>
                <a:gd name="T7" fmla="*/ 61 h 218"/>
                <a:gd name="T8" fmla="*/ 89 w 173"/>
                <a:gd name="T9" fmla="*/ 0 h 218"/>
                <a:gd name="T10" fmla="*/ 86 w 173"/>
                <a:gd name="T11" fmla="*/ 0 h 218"/>
                <a:gd name="T12" fmla="*/ 46 w 173"/>
                <a:gd name="T13" fmla="*/ 0 h 218"/>
                <a:gd name="T14" fmla="*/ 0 w 173"/>
                <a:gd name="T15" fmla="*/ 218 h 218"/>
                <a:gd name="T16" fmla="*/ 43 w 173"/>
                <a:gd name="T17" fmla="*/ 218 h 218"/>
                <a:gd name="T18" fmla="*/ 61 w 173"/>
                <a:gd name="T19" fmla="*/ 135 h 218"/>
                <a:gd name="T20" fmla="*/ 101 w 173"/>
                <a:gd name="T21" fmla="*/ 88 h 218"/>
                <a:gd name="T22" fmla="*/ 119 w 173"/>
                <a:gd name="T23" fmla="*/ 95 h 218"/>
                <a:gd name="T24" fmla="*/ 121 w 173"/>
                <a:gd name="T25" fmla="*/ 134 h 218"/>
                <a:gd name="T26" fmla="*/ 103 w 173"/>
                <a:gd name="T27" fmla="*/ 218 h 218"/>
                <a:gd name="T28" fmla="*/ 146 w 173"/>
                <a:gd name="T29" fmla="*/ 218 h 218"/>
                <a:gd name="T30" fmla="*/ 165 w 173"/>
                <a:gd name="T31" fmla="*/ 126 h 218"/>
                <a:gd name="T32" fmla="*/ 163 w 173"/>
                <a:gd name="T33" fmla="*/ 74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218">
                  <a:moveTo>
                    <a:pt x="163" y="74"/>
                  </a:moveTo>
                  <a:lnTo>
                    <a:pt x="163" y="74"/>
                  </a:lnTo>
                  <a:cubicBezTo>
                    <a:pt x="154" y="59"/>
                    <a:pt x="136" y="48"/>
                    <a:pt x="117" y="48"/>
                  </a:cubicBezTo>
                  <a:cubicBezTo>
                    <a:pt x="98" y="48"/>
                    <a:pt x="84" y="56"/>
                    <a:pt x="76" y="61"/>
                  </a:cubicBezTo>
                  <a:cubicBezTo>
                    <a:pt x="78" y="51"/>
                    <a:pt x="89" y="0"/>
                    <a:pt x="89" y="0"/>
                  </a:cubicBezTo>
                  <a:lnTo>
                    <a:pt x="86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43" y="218"/>
                  </a:lnTo>
                  <a:lnTo>
                    <a:pt x="61" y="135"/>
                  </a:lnTo>
                  <a:cubicBezTo>
                    <a:pt x="63" y="122"/>
                    <a:pt x="71" y="88"/>
                    <a:pt x="101" y="88"/>
                  </a:cubicBezTo>
                  <a:cubicBezTo>
                    <a:pt x="109" y="88"/>
                    <a:pt x="115" y="90"/>
                    <a:pt x="119" y="95"/>
                  </a:cubicBezTo>
                  <a:cubicBezTo>
                    <a:pt x="127" y="105"/>
                    <a:pt x="123" y="124"/>
                    <a:pt x="121" y="134"/>
                  </a:cubicBezTo>
                  <a:lnTo>
                    <a:pt x="103" y="218"/>
                  </a:lnTo>
                  <a:lnTo>
                    <a:pt x="146" y="218"/>
                  </a:lnTo>
                  <a:lnTo>
                    <a:pt x="165" y="126"/>
                  </a:lnTo>
                  <a:cubicBezTo>
                    <a:pt x="168" y="114"/>
                    <a:pt x="173" y="91"/>
                    <a:pt x="163" y="74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8918575" y="6253163"/>
              <a:ext cx="352425" cy="225425"/>
            </a:xfrm>
            <a:custGeom>
              <a:avLst/>
              <a:gdLst>
                <a:gd name="T0" fmla="*/ 261 w 269"/>
                <a:gd name="T1" fmla="*/ 26 h 170"/>
                <a:gd name="T2" fmla="*/ 261 w 269"/>
                <a:gd name="T3" fmla="*/ 26 h 170"/>
                <a:gd name="T4" fmla="*/ 212 w 269"/>
                <a:gd name="T5" fmla="*/ 0 h 170"/>
                <a:gd name="T6" fmla="*/ 156 w 269"/>
                <a:gd name="T7" fmla="*/ 24 h 170"/>
                <a:gd name="T8" fmla="*/ 115 w 269"/>
                <a:gd name="T9" fmla="*/ 0 h 170"/>
                <a:gd name="T10" fmla="*/ 73 w 269"/>
                <a:gd name="T11" fmla="*/ 15 h 170"/>
                <a:gd name="T12" fmla="*/ 75 w 269"/>
                <a:gd name="T13" fmla="*/ 6 h 170"/>
                <a:gd name="T14" fmla="*/ 35 w 269"/>
                <a:gd name="T15" fmla="*/ 6 h 170"/>
                <a:gd name="T16" fmla="*/ 0 w 269"/>
                <a:gd name="T17" fmla="*/ 170 h 170"/>
                <a:gd name="T18" fmla="*/ 43 w 269"/>
                <a:gd name="T19" fmla="*/ 170 h 170"/>
                <a:gd name="T20" fmla="*/ 61 w 269"/>
                <a:gd name="T21" fmla="*/ 89 h 170"/>
                <a:gd name="T22" fmla="*/ 99 w 269"/>
                <a:gd name="T23" fmla="*/ 40 h 170"/>
                <a:gd name="T24" fmla="*/ 116 w 269"/>
                <a:gd name="T25" fmla="*/ 47 h 170"/>
                <a:gd name="T26" fmla="*/ 120 w 269"/>
                <a:gd name="T27" fmla="*/ 79 h 170"/>
                <a:gd name="T28" fmla="*/ 100 w 269"/>
                <a:gd name="T29" fmla="*/ 170 h 170"/>
                <a:gd name="T30" fmla="*/ 143 w 269"/>
                <a:gd name="T31" fmla="*/ 170 h 170"/>
                <a:gd name="T32" fmla="*/ 161 w 269"/>
                <a:gd name="T33" fmla="*/ 87 h 170"/>
                <a:gd name="T34" fmla="*/ 173 w 269"/>
                <a:gd name="T35" fmla="*/ 54 h 170"/>
                <a:gd name="T36" fmla="*/ 201 w 269"/>
                <a:gd name="T37" fmla="*/ 40 h 170"/>
                <a:gd name="T38" fmla="*/ 217 w 269"/>
                <a:gd name="T39" fmla="*/ 47 h 170"/>
                <a:gd name="T40" fmla="*/ 220 w 269"/>
                <a:gd name="T41" fmla="*/ 79 h 170"/>
                <a:gd name="T42" fmla="*/ 200 w 269"/>
                <a:gd name="T43" fmla="*/ 170 h 170"/>
                <a:gd name="T44" fmla="*/ 243 w 269"/>
                <a:gd name="T45" fmla="*/ 170 h 170"/>
                <a:gd name="T46" fmla="*/ 263 w 269"/>
                <a:gd name="T47" fmla="*/ 75 h 170"/>
                <a:gd name="T48" fmla="*/ 261 w 269"/>
                <a:gd name="T49" fmla="*/ 26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9" h="170">
                  <a:moveTo>
                    <a:pt x="261" y="26"/>
                  </a:moveTo>
                  <a:lnTo>
                    <a:pt x="261" y="26"/>
                  </a:lnTo>
                  <a:cubicBezTo>
                    <a:pt x="256" y="17"/>
                    <a:pt x="243" y="0"/>
                    <a:pt x="212" y="0"/>
                  </a:cubicBezTo>
                  <a:cubicBezTo>
                    <a:pt x="204" y="0"/>
                    <a:pt x="179" y="0"/>
                    <a:pt x="156" y="24"/>
                  </a:cubicBezTo>
                  <a:cubicBezTo>
                    <a:pt x="145" y="3"/>
                    <a:pt x="124" y="0"/>
                    <a:pt x="115" y="0"/>
                  </a:cubicBezTo>
                  <a:cubicBezTo>
                    <a:pt x="94" y="0"/>
                    <a:pt x="80" y="8"/>
                    <a:pt x="73" y="15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1" y="89"/>
                  </a:lnTo>
                  <a:cubicBezTo>
                    <a:pt x="64" y="72"/>
                    <a:pt x="71" y="40"/>
                    <a:pt x="99" y="40"/>
                  </a:cubicBezTo>
                  <a:cubicBezTo>
                    <a:pt x="107" y="40"/>
                    <a:pt x="113" y="42"/>
                    <a:pt x="116" y="47"/>
                  </a:cubicBezTo>
                  <a:cubicBezTo>
                    <a:pt x="123" y="55"/>
                    <a:pt x="122" y="69"/>
                    <a:pt x="120" y="79"/>
                  </a:cubicBezTo>
                  <a:lnTo>
                    <a:pt x="100" y="170"/>
                  </a:lnTo>
                  <a:lnTo>
                    <a:pt x="143" y="170"/>
                  </a:lnTo>
                  <a:lnTo>
                    <a:pt x="161" y="87"/>
                  </a:lnTo>
                  <a:cubicBezTo>
                    <a:pt x="163" y="78"/>
                    <a:pt x="166" y="63"/>
                    <a:pt x="173" y="54"/>
                  </a:cubicBezTo>
                  <a:cubicBezTo>
                    <a:pt x="180" y="46"/>
                    <a:pt x="191" y="40"/>
                    <a:pt x="201" y="40"/>
                  </a:cubicBezTo>
                  <a:cubicBezTo>
                    <a:pt x="208" y="40"/>
                    <a:pt x="214" y="42"/>
                    <a:pt x="217" y="47"/>
                  </a:cubicBezTo>
                  <a:cubicBezTo>
                    <a:pt x="225" y="56"/>
                    <a:pt x="221" y="72"/>
                    <a:pt x="220" y="79"/>
                  </a:cubicBezTo>
                  <a:lnTo>
                    <a:pt x="200" y="170"/>
                  </a:lnTo>
                  <a:lnTo>
                    <a:pt x="243" y="170"/>
                  </a:lnTo>
                  <a:lnTo>
                    <a:pt x="263" y="75"/>
                  </a:lnTo>
                  <a:cubicBezTo>
                    <a:pt x="269" y="47"/>
                    <a:pt x="265" y="32"/>
                    <a:pt x="261" y="26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" name="Freeform 12"/>
            <p:cNvSpPr>
              <a:spLocks noEditPoints="1"/>
            </p:cNvSpPr>
            <p:nvPr userDrawn="1"/>
          </p:nvSpPr>
          <p:spPr bwMode="auto">
            <a:xfrm>
              <a:off x="9278938" y="6253163"/>
              <a:ext cx="255588" cy="231775"/>
            </a:xfrm>
            <a:custGeom>
              <a:avLst/>
              <a:gdLst>
                <a:gd name="T0" fmla="*/ 155 w 195"/>
                <a:gd name="T1" fmla="*/ 6 h 175"/>
                <a:gd name="T2" fmla="*/ 155 w 195"/>
                <a:gd name="T3" fmla="*/ 6 h 175"/>
                <a:gd name="T4" fmla="*/ 152 w 195"/>
                <a:gd name="T5" fmla="*/ 22 h 175"/>
                <a:gd name="T6" fmla="*/ 105 w 195"/>
                <a:gd name="T7" fmla="*/ 0 h 175"/>
                <a:gd name="T8" fmla="*/ 6 w 195"/>
                <a:gd name="T9" fmla="*/ 86 h 175"/>
                <a:gd name="T10" fmla="*/ 18 w 195"/>
                <a:gd name="T11" fmla="*/ 153 h 175"/>
                <a:gd name="T12" fmla="*/ 67 w 195"/>
                <a:gd name="T13" fmla="*/ 175 h 175"/>
                <a:gd name="T14" fmla="*/ 124 w 195"/>
                <a:gd name="T15" fmla="*/ 154 h 175"/>
                <a:gd name="T16" fmla="*/ 121 w 195"/>
                <a:gd name="T17" fmla="*/ 170 h 175"/>
                <a:gd name="T18" fmla="*/ 161 w 195"/>
                <a:gd name="T19" fmla="*/ 170 h 175"/>
                <a:gd name="T20" fmla="*/ 195 w 195"/>
                <a:gd name="T21" fmla="*/ 6 h 175"/>
                <a:gd name="T22" fmla="*/ 155 w 195"/>
                <a:gd name="T23" fmla="*/ 6 h 175"/>
                <a:gd name="T24" fmla="*/ 48 w 195"/>
                <a:gd name="T25" fmla="*/ 89 h 175"/>
                <a:gd name="T26" fmla="*/ 48 w 195"/>
                <a:gd name="T27" fmla="*/ 89 h 175"/>
                <a:gd name="T28" fmla="*/ 104 w 195"/>
                <a:gd name="T29" fmla="*/ 40 h 175"/>
                <a:gd name="T30" fmla="*/ 131 w 195"/>
                <a:gd name="T31" fmla="*/ 52 h 175"/>
                <a:gd name="T32" fmla="*/ 137 w 195"/>
                <a:gd name="T33" fmla="*/ 87 h 175"/>
                <a:gd name="T34" fmla="*/ 83 w 195"/>
                <a:gd name="T35" fmla="*/ 135 h 175"/>
                <a:gd name="T36" fmla="*/ 55 w 195"/>
                <a:gd name="T37" fmla="*/ 123 h 175"/>
                <a:gd name="T38" fmla="*/ 48 w 195"/>
                <a:gd name="T39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5" h="175">
                  <a:moveTo>
                    <a:pt x="155" y="6"/>
                  </a:moveTo>
                  <a:lnTo>
                    <a:pt x="155" y="6"/>
                  </a:lnTo>
                  <a:cubicBezTo>
                    <a:pt x="155" y="6"/>
                    <a:pt x="153" y="17"/>
                    <a:pt x="152" y="22"/>
                  </a:cubicBezTo>
                  <a:cubicBezTo>
                    <a:pt x="146" y="14"/>
                    <a:pt x="131" y="0"/>
                    <a:pt x="105" y="0"/>
                  </a:cubicBezTo>
                  <a:cubicBezTo>
                    <a:pt x="59" y="0"/>
                    <a:pt x="16" y="37"/>
                    <a:pt x="6" y="86"/>
                  </a:cubicBezTo>
                  <a:cubicBezTo>
                    <a:pt x="0" y="113"/>
                    <a:pt x="4" y="137"/>
                    <a:pt x="18" y="153"/>
                  </a:cubicBezTo>
                  <a:cubicBezTo>
                    <a:pt x="29" y="167"/>
                    <a:pt x="47" y="175"/>
                    <a:pt x="67" y="175"/>
                  </a:cubicBezTo>
                  <a:cubicBezTo>
                    <a:pt x="86" y="175"/>
                    <a:pt x="108" y="167"/>
                    <a:pt x="124" y="154"/>
                  </a:cubicBezTo>
                  <a:cubicBezTo>
                    <a:pt x="123" y="160"/>
                    <a:pt x="121" y="170"/>
                    <a:pt x="121" y="170"/>
                  </a:cubicBezTo>
                  <a:lnTo>
                    <a:pt x="161" y="170"/>
                  </a:lnTo>
                  <a:lnTo>
                    <a:pt x="195" y="6"/>
                  </a:lnTo>
                  <a:lnTo>
                    <a:pt x="155" y="6"/>
                  </a:ln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3" y="65"/>
                    <a:pt x="74" y="40"/>
                    <a:pt x="104" y="40"/>
                  </a:cubicBezTo>
                  <a:cubicBezTo>
                    <a:pt x="115" y="40"/>
                    <a:pt x="125" y="45"/>
                    <a:pt x="131" y="52"/>
                  </a:cubicBezTo>
                  <a:cubicBezTo>
                    <a:pt x="138" y="61"/>
                    <a:pt x="140" y="73"/>
                    <a:pt x="137" y="87"/>
                  </a:cubicBezTo>
                  <a:cubicBezTo>
                    <a:pt x="131" y="115"/>
                    <a:pt x="108" y="135"/>
                    <a:pt x="83" y="135"/>
                  </a:cubicBezTo>
                  <a:cubicBezTo>
                    <a:pt x="71" y="135"/>
                    <a:pt x="61" y="131"/>
                    <a:pt x="55" y="123"/>
                  </a:cubicBezTo>
                  <a:cubicBezTo>
                    <a:pt x="48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9525000" y="6253163"/>
              <a:ext cx="227013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1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4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1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9752013" y="6253163"/>
              <a:ext cx="225425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0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3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0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8202613" y="6515100"/>
              <a:ext cx="352425" cy="331787"/>
            </a:xfrm>
            <a:custGeom>
              <a:avLst/>
              <a:gdLst>
                <a:gd name="T0" fmla="*/ 212 w 270"/>
                <a:gd name="T1" fmla="*/ 0 h 250"/>
                <a:gd name="T2" fmla="*/ 212 w 270"/>
                <a:gd name="T3" fmla="*/ 0 h 250"/>
                <a:gd name="T4" fmla="*/ 87 w 270"/>
                <a:gd name="T5" fmla="*/ 0 h 250"/>
                <a:gd name="T6" fmla="*/ 27 w 270"/>
                <a:gd name="T7" fmla="*/ 50 h 250"/>
                <a:gd name="T8" fmla="*/ 0 w 270"/>
                <a:gd name="T9" fmla="*/ 175 h 250"/>
                <a:gd name="T10" fmla="*/ 59 w 270"/>
                <a:gd name="T11" fmla="*/ 250 h 250"/>
                <a:gd name="T12" fmla="*/ 93 w 270"/>
                <a:gd name="T13" fmla="*/ 88 h 250"/>
                <a:gd name="T14" fmla="*/ 108 w 270"/>
                <a:gd name="T15" fmla="*/ 75 h 250"/>
                <a:gd name="T16" fmla="*/ 270 w 270"/>
                <a:gd name="T17" fmla="*/ 75 h 250"/>
                <a:gd name="T18" fmla="*/ 212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2" y="0"/>
                  </a:moveTo>
                  <a:lnTo>
                    <a:pt x="212" y="0"/>
                  </a:lnTo>
                  <a:cubicBezTo>
                    <a:pt x="212" y="0"/>
                    <a:pt x="132" y="0"/>
                    <a:pt x="87" y="0"/>
                  </a:cubicBezTo>
                  <a:cubicBezTo>
                    <a:pt x="62" y="0"/>
                    <a:pt x="32" y="25"/>
                    <a:pt x="27" y="50"/>
                  </a:cubicBezTo>
                  <a:cubicBezTo>
                    <a:pt x="23" y="6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92" y="93"/>
                    <a:pt x="93" y="88"/>
                  </a:cubicBezTo>
                  <a:cubicBezTo>
                    <a:pt x="94" y="81"/>
                    <a:pt x="102" y="75"/>
                    <a:pt x="108" y="75"/>
                  </a:cubicBezTo>
                  <a:cubicBezTo>
                    <a:pt x="134" y="75"/>
                    <a:pt x="270" y="75"/>
                    <a:pt x="270" y="75"/>
                  </a:cubicBezTo>
                  <a:lnTo>
                    <a:pt x="212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7918450" y="6149976"/>
              <a:ext cx="354013" cy="331787"/>
            </a:xfrm>
            <a:custGeom>
              <a:avLst/>
              <a:gdLst>
                <a:gd name="T0" fmla="*/ 211 w 270"/>
                <a:gd name="T1" fmla="*/ 0 h 250"/>
                <a:gd name="T2" fmla="*/ 211 w 270"/>
                <a:gd name="T3" fmla="*/ 0 h 250"/>
                <a:gd name="T4" fmla="*/ 178 w 270"/>
                <a:gd name="T5" fmla="*/ 162 h 250"/>
                <a:gd name="T6" fmla="*/ 162 w 270"/>
                <a:gd name="T7" fmla="*/ 175 h 250"/>
                <a:gd name="T8" fmla="*/ 0 w 270"/>
                <a:gd name="T9" fmla="*/ 175 h 250"/>
                <a:gd name="T10" fmla="*/ 59 w 270"/>
                <a:gd name="T11" fmla="*/ 250 h 250"/>
                <a:gd name="T12" fmla="*/ 184 w 270"/>
                <a:gd name="T13" fmla="*/ 250 h 250"/>
                <a:gd name="T14" fmla="*/ 244 w 270"/>
                <a:gd name="T15" fmla="*/ 199 h 250"/>
                <a:gd name="T16" fmla="*/ 270 w 270"/>
                <a:gd name="T17" fmla="*/ 75 h 250"/>
                <a:gd name="T18" fmla="*/ 211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1" y="0"/>
                  </a:moveTo>
                  <a:lnTo>
                    <a:pt x="211" y="0"/>
                  </a:lnTo>
                  <a:cubicBezTo>
                    <a:pt x="211" y="0"/>
                    <a:pt x="179" y="157"/>
                    <a:pt x="178" y="162"/>
                  </a:cubicBezTo>
                  <a:cubicBezTo>
                    <a:pt x="177" y="168"/>
                    <a:pt x="169" y="175"/>
                    <a:pt x="162" y="175"/>
                  </a:cubicBezTo>
                  <a:cubicBezTo>
                    <a:pt x="136" y="17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138" y="250"/>
                    <a:pt x="184" y="250"/>
                  </a:cubicBezTo>
                  <a:cubicBezTo>
                    <a:pt x="209" y="250"/>
                    <a:pt x="239" y="225"/>
                    <a:pt x="244" y="199"/>
                  </a:cubicBezTo>
                  <a:cubicBezTo>
                    <a:pt x="247" y="185"/>
                    <a:pt x="270" y="75"/>
                    <a:pt x="270" y="75"/>
                  </a:cubicBezTo>
                  <a:lnTo>
                    <a:pt x="211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8186738" y="6623050"/>
              <a:ext cx="0" cy="1587"/>
            </a:xfrm>
            <a:custGeom>
              <a:avLst/>
              <a:gdLst>
                <a:gd name="T0" fmla="*/ 0 h 1"/>
                <a:gd name="T1" fmla="*/ 0 h 1"/>
                <a:gd name="T2" fmla="*/ 1 h 1"/>
                <a:gd name="T3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8F4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7893050" y="6515100"/>
              <a:ext cx="298450" cy="331787"/>
            </a:xfrm>
            <a:custGeom>
              <a:avLst/>
              <a:gdLst>
                <a:gd name="T0" fmla="*/ 221 w 228"/>
                <a:gd name="T1" fmla="*/ 80 h 251"/>
                <a:gd name="T2" fmla="*/ 221 w 228"/>
                <a:gd name="T3" fmla="*/ 80 h 251"/>
                <a:gd name="T4" fmla="*/ 224 w 228"/>
                <a:gd name="T5" fmla="*/ 82 h 251"/>
                <a:gd name="T6" fmla="*/ 167 w 228"/>
                <a:gd name="T7" fmla="*/ 11 h 251"/>
                <a:gd name="T8" fmla="*/ 145 w 228"/>
                <a:gd name="T9" fmla="*/ 0 h 251"/>
                <a:gd name="T10" fmla="*/ 0 w 228"/>
                <a:gd name="T11" fmla="*/ 0 h 251"/>
                <a:gd name="T12" fmla="*/ 58 w 228"/>
                <a:gd name="T13" fmla="*/ 75 h 251"/>
                <a:gd name="T14" fmla="*/ 158 w 228"/>
                <a:gd name="T15" fmla="*/ 75 h 251"/>
                <a:gd name="T16" fmla="*/ 137 w 228"/>
                <a:gd name="T17" fmla="*/ 175 h 251"/>
                <a:gd name="T18" fmla="*/ 195 w 228"/>
                <a:gd name="T19" fmla="*/ 251 h 251"/>
                <a:gd name="T20" fmla="*/ 227 w 228"/>
                <a:gd name="T21" fmla="*/ 100 h 251"/>
                <a:gd name="T22" fmla="*/ 221 w 228"/>
                <a:gd name="T23" fmla="*/ 80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8" h="251">
                  <a:moveTo>
                    <a:pt x="221" y="80"/>
                  </a:moveTo>
                  <a:lnTo>
                    <a:pt x="221" y="80"/>
                  </a:lnTo>
                  <a:cubicBezTo>
                    <a:pt x="223" y="81"/>
                    <a:pt x="223" y="82"/>
                    <a:pt x="224" y="82"/>
                  </a:cubicBezTo>
                  <a:cubicBezTo>
                    <a:pt x="220" y="77"/>
                    <a:pt x="176" y="22"/>
                    <a:pt x="167" y="11"/>
                  </a:cubicBezTo>
                  <a:cubicBezTo>
                    <a:pt x="159" y="0"/>
                    <a:pt x="145" y="0"/>
                    <a:pt x="145" y="0"/>
                  </a:cubicBezTo>
                  <a:lnTo>
                    <a:pt x="0" y="0"/>
                  </a:lnTo>
                  <a:lnTo>
                    <a:pt x="58" y="75"/>
                  </a:lnTo>
                  <a:lnTo>
                    <a:pt x="158" y="75"/>
                  </a:lnTo>
                  <a:lnTo>
                    <a:pt x="137" y="175"/>
                  </a:lnTo>
                  <a:lnTo>
                    <a:pt x="195" y="251"/>
                  </a:lnTo>
                  <a:cubicBezTo>
                    <a:pt x="195" y="251"/>
                    <a:pt x="223" y="119"/>
                    <a:pt x="227" y="100"/>
                  </a:cubicBezTo>
                  <a:cubicBezTo>
                    <a:pt x="228" y="95"/>
                    <a:pt x="227" y="85"/>
                    <a:pt x="221" y="80"/>
                  </a:cubicBez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3" name="Freeform 19"/>
            <p:cNvSpPr>
              <a:spLocks/>
            </p:cNvSpPr>
            <p:nvPr userDrawn="1"/>
          </p:nvSpPr>
          <p:spPr bwMode="auto">
            <a:xfrm>
              <a:off x="8615363" y="6611938"/>
              <a:ext cx="60325" cy="104775"/>
            </a:xfrm>
            <a:custGeom>
              <a:avLst/>
              <a:gdLst>
                <a:gd name="T0" fmla="*/ 19 w 46"/>
                <a:gd name="T1" fmla="*/ 6 h 80"/>
                <a:gd name="T2" fmla="*/ 19 w 46"/>
                <a:gd name="T3" fmla="*/ 6 h 80"/>
                <a:gd name="T4" fmla="*/ 0 w 46"/>
                <a:gd name="T5" fmla="*/ 6 h 80"/>
                <a:gd name="T6" fmla="*/ 1 w 46"/>
                <a:gd name="T7" fmla="*/ 0 h 80"/>
                <a:gd name="T8" fmla="*/ 46 w 46"/>
                <a:gd name="T9" fmla="*/ 0 h 80"/>
                <a:gd name="T10" fmla="*/ 45 w 46"/>
                <a:gd name="T11" fmla="*/ 6 h 80"/>
                <a:gd name="T12" fmla="*/ 26 w 46"/>
                <a:gd name="T13" fmla="*/ 6 h 80"/>
                <a:gd name="T14" fmla="*/ 12 w 46"/>
                <a:gd name="T15" fmla="*/ 80 h 80"/>
                <a:gd name="T16" fmla="*/ 5 w 46"/>
                <a:gd name="T17" fmla="*/ 80 h 80"/>
                <a:gd name="T18" fmla="*/ 19 w 46"/>
                <a:gd name="T19" fmla="*/ 6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80">
                  <a:moveTo>
                    <a:pt x="19" y="6"/>
                  </a:moveTo>
                  <a:lnTo>
                    <a:pt x="19" y="6"/>
                  </a:lnTo>
                  <a:lnTo>
                    <a:pt x="0" y="6"/>
                  </a:lnTo>
                  <a:lnTo>
                    <a:pt x="1" y="0"/>
                  </a:lnTo>
                  <a:lnTo>
                    <a:pt x="46" y="0"/>
                  </a:lnTo>
                  <a:lnTo>
                    <a:pt x="45" y="6"/>
                  </a:lnTo>
                  <a:lnTo>
                    <a:pt x="26" y="6"/>
                  </a:lnTo>
                  <a:lnTo>
                    <a:pt x="12" y="80"/>
                  </a:lnTo>
                  <a:lnTo>
                    <a:pt x="5" y="80"/>
                  </a:lnTo>
                  <a:lnTo>
                    <a:pt x="19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" name="Freeform 20"/>
            <p:cNvSpPr>
              <a:spLocks/>
            </p:cNvSpPr>
            <p:nvPr userDrawn="1"/>
          </p:nvSpPr>
          <p:spPr bwMode="auto">
            <a:xfrm>
              <a:off x="8670925" y="6611938"/>
              <a:ext cx="60325" cy="104775"/>
            </a:xfrm>
            <a:custGeom>
              <a:avLst/>
              <a:gdLst>
                <a:gd name="T0" fmla="*/ 15 w 46"/>
                <a:gd name="T1" fmla="*/ 0 h 80"/>
                <a:gd name="T2" fmla="*/ 15 w 46"/>
                <a:gd name="T3" fmla="*/ 0 h 80"/>
                <a:gd name="T4" fmla="*/ 21 w 46"/>
                <a:gd name="T5" fmla="*/ 0 h 80"/>
                <a:gd name="T6" fmla="*/ 15 w 46"/>
                <a:gd name="T7" fmla="*/ 35 h 80"/>
                <a:gd name="T8" fmla="*/ 15 w 46"/>
                <a:gd name="T9" fmla="*/ 35 h 80"/>
                <a:gd name="T10" fmla="*/ 33 w 46"/>
                <a:gd name="T11" fmla="*/ 24 h 80"/>
                <a:gd name="T12" fmla="*/ 46 w 46"/>
                <a:gd name="T13" fmla="*/ 36 h 80"/>
                <a:gd name="T14" fmla="*/ 45 w 46"/>
                <a:gd name="T15" fmla="*/ 44 h 80"/>
                <a:gd name="T16" fmla="*/ 38 w 46"/>
                <a:gd name="T17" fmla="*/ 80 h 80"/>
                <a:gd name="T18" fmla="*/ 32 w 46"/>
                <a:gd name="T19" fmla="*/ 80 h 80"/>
                <a:gd name="T20" fmla="*/ 38 w 46"/>
                <a:gd name="T21" fmla="*/ 51 h 80"/>
                <a:gd name="T22" fmla="*/ 40 w 46"/>
                <a:gd name="T23" fmla="*/ 38 h 80"/>
                <a:gd name="T24" fmla="*/ 32 w 46"/>
                <a:gd name="T25" fmla="*/ 29 h 80"/>
                <a:gd name="T26" fmla="*/ 9 w 46"/>
                <a:gd name="T27" fmla="*/ 62 h 80"/>
                <a:gd name="T28" fmla="*/ 6 w 46"/>
                <a:gd name="T29" fmla="*/ 80 h 80"/>
                <a:gd name="T30" fmla="*/ 0 w 46"/>
                <a:gd name="T31" fmla="*/ 80 h 80"/>
                <a:gd name="T32" fmla="*/ 15 w 46"/>
                <a:gd name="T3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80">
                  <a:moveTo>
                    <a:pt x="15" y="0"/>
                  </a:moveTo>
                  <a:lnTo>
                    <a:pt x="15" y="0"/>
                  </a:lnTo>
                  <a:lnTo>
                    <a:pt x="21" y="0"/>
                  </a:lnTo>
                  <a:lnTo>
                    <a:pt x="15" y="35"/>
                  </a:lnTo>
                  <a:lnTo>
                    <a:pt x="15" y="35"/>
                  </a:lnTo>
                  <a:cubicBezTo>
                    <a:pt x="18" y="30"/>
                    <a:pt x="23" y="24"/>
                    <a:pt x="33" y="24"/>
                  </a:cubicBezTo>
                  <a:cubicBezTo>
                    <a:pt x="43" y="24"/>
                    <a:pt x="46" y="31"/>
                    <a:pt x="46" y="36"/>
                  </a:cubicBezTo>
                  <a:cubicBezTo>
                    <a:pt x="46" y="39"/>
                    <a:pt x="46" y="42"/>
                    <a:pt x="45" y="44"/>
                  </a:cubicBezTo>
                  <a:lnTo>
                    <a:pt x="38" y="80"/>
                  </a:lnTo>
                  <a:lnTo>
                    <a:pt x="32" y="80"/>
                  </a:lnTo>
                  <a:lnTo>
                    <a:pt x="38" y="51"/>
                  </a:lnTo>
                  <a:cubicBezTo>
                    <a:pt x="39" y="45"/>
                    <a:pt x="40" y="43"/>
                    <a:pt x="40" y="38"/>
                  </a:cubicBezTo>
                  <a:cubicBezTo>
                    <a:pt x="40" y="32"/>
                    <a:pt x="36" y="29"/>
                    <a:pt x="32" y="29"/>
                  </a:cubicBezTo>
                  <a:cubicBezTo>
                    <a:pt x="19" y="29"/>
                    <a:pt x="12" y="50"/>
                    <a:pt x="9" y="62"/>
                  </a:cubicBezTo>
                  <a:lnTo>
                    <a:pt x="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5" name="Freeform 21"/>
            <p:cNvSpPr>
              <a:spLocks noEditPoints="1"/>
            </p:cNvSpPr>
            <p:nvPr userDrawn="1"/>
          </p:nvSpPr>
          <p:spPr bwMode="auto">
            <a:xfrm>
              <a:off x="8747125" y="6643688"/>
              <a:ext cx="55563" cy="74612"/>
            </a:xfrm>
            <a:custGeom>
              <a:avLst/>
              <a:gdLst>
                <a:gd name="T0" fmla="*/ 34 w 42"/>
                <a:gd name="T1" fmla="*/ 56 h 57"/>
                <a:gd name="T2" fmla="*/ 34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6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9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5 w 42"/>
                <a:gd name="T21" fmla="*/ 50 h 57"/>
                <a:gd name="T22" fmla="*/ 34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4" y="56"/>
                  </a:moveTo>
                  <a:lnTo>
                    <a:pt x="34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1" y="57"/>
                    <a:pt x="0" y="52"/>
                    <a:pt x="0" y="34"/>
                  </a:cubicBezTo>
                  <a:cubicBezTo>
                    <a:pt x="0" y="18"/>
                    <a:pt x="9" y="0"/>
                    <a:pt x="26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9" y="22"/>
                  </a:lnTo>
                  <a:cubicBezTo>
                    <a:pt x="8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5" y="50"/>
                  </a:cubicBezTo>
                  <a:lnTo>
                    <a:pt x="34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Freeform 22"/>
            <p:cNvSpPr>
              <a:spLocks noEditPoints="1"/>
            </p:cNvSpPr>
            <p:nvPr userDrawn="1"/>
          </p:nvSpPr>
          <p:spPr bwMode="auto">
            <a:xfrm>
              <a:off x="8843963" y="6611938"/>
              <a:ext cx="68263" cy="104775"/>
            </a:xfrm>
            <a:custGeom>
              <a:avLst/>
              <a:gdLst>
                <a:gd name="T0" fmla="*/ 15 w 52"/>
                <a:gd name="T1" fmla="*/ 0 h 80"/>
                <a:gd name="T2" fmla="*/ 15 w 52"/>
                <a:gd name="T3" fmla="*/ 0 h 80"/>
                <a:gd name="T4" fmla="*/ 30 w 52"/>
                <a:gd name="T5" fmla="*/ 0 h 80"/>
                <a:gd name="T6" fmla="*/ 52 w 52"/>
                <a:gd name="T7" fmla="*/ 17 h 80"/>
                <a:gd name="T8" fmla="*/ 37 w 52"/>
                <a:gd name="T9" fmla="*/ 38 h 80"/>
                <a:gd name="T10" fmla="*/ 37 w 52"/>
                <a:gd name="T11" fmla="*/ 38 h 80"/>
                <a:gd name="T12" fmla="*/ 48 w 52"/>
                <a:gd name="T13" fmla="*/ 55 h 80"/>
                <a:gd name="T14" fmla="*/ 21 w 52"/>
                <a:gd name="T15" fmla="*/ 80 h 80"/>
                <a:gd name="T16" fmla="*/ 0 w 52"/>
                <a:gd name="T17" fmla="*/ 80 h 80"/>
                <a:gd name="T18" fmla="*/ 15 w 52"/>
                <a:gd name="T19" fmla="*/ 0 h 80"/>
                <a:gd name="T20" fmla="*/ 8 w 52"/>
                <a:gd name="T21" fmla="*/ 74 h 80"/>
                <a:gd name="T22" fmla="*/ 8 w 52"/>
                <a:gd name="T23" fmla="*/ 74 h 80"/>
                <a:gd name="T24" fmla="*/ 19 w 52"/>
                <a:gd name="T25" fmla="*/ 74 h 80"/>
                <a:gd name="T26" fmla="*/ 41 w 52"/>
                <a:gd name="T27" fmla="*/ 55 h 80"/>
                <a:gd name="T28" fmla="*/ 24 w 52"/>
                <a:gd name="T29" fmla="*/ 42 h 80"/>
                <a:gd name="T30" fmla="*/ 14 w 52"/>
                <a:gd name="T31" fmla="*/ 42 h 80"/>
                <a:gd name="T32" fmla="*/ 8 w 52"/>
                <a:gd name="T33" fmla="*/ 74 h 80"/>
                <a:gd name="T34" fmla="*/ 15 w 52"/>
                <a:gd name="T35" fmla="*/ 35 h 80"/>
                <a:gd name="T36" fmla="*/ 15 w 52"/>
                <a:gd name="T37" fmla="*/ 35 h 80"/>
                <a:gd name="T38" fmla="*/ 23 w 52"/>
                <a:gd name="T39" fmla="*/ 35 h 80"/>
                <a:gd name="T40" fmla="*/ 45 w 52"/>
                <a:gd name="T41" fmla="*/ 18 h 80"/>
                <a:gd name="T42" fmla="*/ 29 w 52"/>
                <a:gd name="T43" fmla="*/ 6 h 80"/>
                <a:gd name="T44" fmla="*/ 21 w 52"/>
                <a:gd name="T45" fmla="*/ 6 h 80"/>
                <a:gd name="T46" fmla="*/ 15 w 52"/>
                <a:gd name="T47" fmla="*/ 35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2" h="80">
                  <a:moveTo>
                    <a:pt x="15" y="0"/>
                  </a:moveTo>
                  <a:lnTo>
                    <a:pt x="15" y="0"/>
                  </a:lnTo>
                  <a:lnTo>
                    <a:pt x="30" y="0"/>
                  </a:lnTo>
                  <a:cubicBezTo>
                    <a:pt x="41" y="0"/>
                    <a:pt x="52" y="2"/>
                    <a:pt x="52" y="17"/>
                  </a:cubicBezTo>
                  <a:cubicBezTo>
                    <a:pt x="52" y="32"/>
                    <a:pt x="43" y="37"/>
                    <a:pt x="37" y="38"/>
                  </a:cubicBezTo>
                  <a:lnTo>
                    <a:pt x="37" y="38"/>
                  </a:lnTo>
                  <a:cubicBezTo>
                    <a:pt x="43" y="40"/>
                    <a:pt x="48" y="45"/>
                    <a:pt x="48" y="55"/>
                  </a:cubicBezTo>
                  <a:cubicBezTo>
                    <a:pt x="48" y="68"/>
                    <a:pt x="40" y="80"/>
                    <a:pt x="21" y="80"/>
                  </a:cubicBezTo>
                  <a:lnTo>
                    <a:pt x="0" y="80"/>
                  </a:lnTo>
                  <a:lnTo>
                    <a:pt x="15" y="0"/>
                  </a:lnTo>
                  <a:close/>
                  <a:moveTo>
                    <a:pt x="8" y="74"/>
                  </a:moveTo>
                  <a:lnTo>
                    <a:pt x="8" y="74"/>
                  </a:lnTo>
                  <a:lnTo>
                    <a:pt x="19" y="74"/>
                  </a:lnTo>
                  <a:cubicBezTo>
                    <a:pt x="29" y="74"/>
                    <a:pt x="41" y="72"/>
                    <a:pt x="41" y="55"/>
                  </a:cubicBezTo>
                  <a:cubicBezTo>
                    <a:pt x="41" y="44"/>
                    <a:pt x="33" y="42"/>
                    <a:pt x="24" y="42"/>
                  </a:cubicBezTo>
                  <a:lnTo>
                    <a:pt x="14" y="42"/>
                  </a:lnTo>
                  <a:lnTo>
                    <a:pt x="8" y="74"/>
                  </a:lnTo>
                  <a:close/>
                  <a:moveTo>
                    <a:pt x="15" y="35"/>
                  </a:moveTo>
                  <a:lnTo>
                    <a:pt x="15" y="35"/>
                  </a:lnTo>
                  <a:lnTo>
                    <a:pt x="23" y="35"/>
                  </a:lnTo>
                  <a:cubicBezTo>
                    <a:pt x="32" y="35"/>
                    <a:pt x="45" y="35"/>
                    <a:pt x="45" y="18"/>
                  </a:cubicBezTo>
                  <a:cubicBezTo>
                    <a:pt x="45" y="7"/>
                    <a:pt x="38" y="6"/>
                    <a:pt x="29" y="6"/>
                  </a:cubicBezTo>
                  <a:lnTo>
                    <a:pt x="21" y="6"/>
                  </a:lnTo>
                  <a:lnTo>
                    <a:pt x="15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7" name="Freeform 23"/>
            <p:cNvSpPr>
              <a:spLocks noEditPoints="1"/>
            </p:cNvSpPr>
            <p:nvPr userDrawn="1"/>
          </p:nvSpPr>
          <p:spPr bwMode="auto">
            <a:xfrm>
              <a:off x="8924925" y="6643688"/>
              <a:ext cx="60325" cy="74612"/>
            </a:xfrm>
            <a:custGeom>
              <a:avLst/>
              <a:gdLst>
                <a:gd name="T0" fmla="*/ 0 w 46"/>
                <a:gd name="T1" fmla="*/ 35 h 57"/>
                <a:gd name="T2" fmla="*/ 0 w 46"/>
                <a:gd name="T3" fmla="*/ 35 h 57"/>
                <a:gd name="T4" fmla="*/ 27 w 46"/>
                <a:gd name="T5" fmla="*/ 0 h 57"/>
                <a:gd name="T6" fmla="*/ 46 w 46"/>
                <a:gd name="T7" fmla="*/ 21 h 57"/>
                <a:gd name="T8" fmla="*/ 20 w 46"/>
                <a:gd name="T9" fmla="*/ 57 h 57"/>
                <a:gd name="T10" fmla="*/ 0 w 46"/>
                <a:gd name="T11" fmla="*/ 35 h 57"/>
                <a:gd name="T12" fmla="*/ 20 w 46"/>
                <a:gd name="T13" fmla="*/ 52 h 57"/>
                <a:gd name="T14" fmla="*/ 20 w 46"/>
                <a:gd name="T15" fmla="*/ 52 h 57"/>
                <a:gd name="T16" fmla="*/ 39 w 46"/>
                <a:gd name="T17" fmla="*/ 21 h 57"/>
                <a:gd name="T18" fmla="*/ 26 w 46"/>
                <a:gd name="T19" fmla="*/ 5 h 57"/>
                <a:gd name="T20" fmla="*/ 7 w 46"/>
                <a:gd name="T21" fmla="*/ 35 h 57"/>
                <a:gd name="T22" fmla="*/ 20 w 46"/>
                <a:gd name="T23" fmla="*/ 52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57">
                  <a:moveTo>
                    <a:pt x="0" y="35"/>
                  </a:moveTo>
                  <a:lnTo>
                    <a:pt x="0" y="35"/>
                  </a:lnTo>
                  <a:cubicBezTo>
                    <a:pt x="0" y="17"/>
                    <a:pt x="7" y="0"/>
                    <a:pt x="27" y="0"/>
                  </a:cubicBezTo>
                  <a:cubicBezTo>
                    <a:pt x="40" y="0"/>
                    <a:pt x="46" y="8"/>
                    <a:pt x="46" y="21"/>
                  </a:cubicBezTo>
                  <a:cubicBezTo>
                    <a:pt x="46" y="38"/>
                    <a:pt x="40" y="57"/>
                    <a:pt x="20" y="57"/>
                  </a:cubicBezTo>
                  <a:cubicBezTo>
                    <a:pt x="10" y="57"/>
                    <a:pt x="0" y="52"/>
                    <a:pt x="0" y="35"/>
                  </a:cubicBezTo>
                  <a:close/>
                  <a:moveTo>
                    <a:pt x="20" y="52"/>
                  </a:moveTo>
                  <a:lnTo>
                    <a:pt x="20" y="52"/>
                  </a:lnTo>
                  <a:cubicBezTo>
                    <a:pt x="35" y="52"/>
                    <a:pt x="39" y="36"/>
                    <a:pt x="39" y="21"/>
                  </a:cubicBezTo>
                  <a:cubicBezTo>
                    <a:pt x="39" y="12"/>
                    <a:pt x="36" y="5"/>
                    <a:pt x="26" y="5"/>
                  </a:cubicBezTo>
                  <a:cubicBezTo>
                    <a:pt x="11" y="5"/>
                    <a:pt x="7" y="23"/>
                    <a:pt x="7" y="35"/>
                  </a:cubicBezTo>
                  <a:cubicBezTo>
                    <a:pt x="7" y="46"/>
                    <a:pt x="12" y="52"/>
                    <a:pt x="20" y="52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8" name="Freeform 24"/>
            <p:cNvSpPr>
              <a:spLocks/>
            </p:cNvSpPr>
            <p:nvPr userDrawn="1"/>
          </p:nvSpPr>
          <p:spPr bwMode="auto">
            <a:xfrm>
              <a:off x="8997950" y="6643688"/>
              <a:ext cx="60325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6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3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7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6" y="11"/>
                  </a:lnTo>
                  <a:cubicBezTo>
                    <a:pt x="19" y="6"/>
                    <a:pt x="24" y="0"/>
                    <a:pt x="34" y="0"/>
                  </a:cubicBezTo>
                  <a:cubicBezTo>
                    <a:pt x="44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3" y="56"/>
                  </a:lnTo>
                  <a:lnTo>
                    <a:pt x="38" y="27"/>
                  </a:lnTo>
                  <a:cubicBezTo>
                    <a:pt x="40" y="21"/>
                    <a:pt x="40" y="19"/>
                    <a:pt x="40" y="14"/>
                  </a:cubicBezTo>
                  <a:cubicBezTo>
                    <a:pt x="40" y="8"/>
                    <a:pt x="37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7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" name="Freeform 25"/>
            <p:cNvSpPr>
              <a:spLocks noEditPoints="1"/>
            </p:cNvSpPr>
            <p:nvPr userDrawn="1"/>
          </p:nvSpPr>
          <p:spPr bwMode="auto">
            <a:xfrm>
              <a:off x="9075738" y="6611938"/>
              <a:ext cx="68263" cy="106362"/>
            </a:xfrm>
            <a:custGeom>
              <a:avLst/>
              <a:gdLst>
                <a:gd name="T0" fmla="*/ 32 w 52"/>
                <a:gd name="T1" fmla="*/ 72 h 81"/>
                <a:gd name="T2" fmla="*/ 32 w 52"/>
                <a:gd name="T3" fmla="*/ 72 h 81"/>
                <a:gd name="T4" fmla="*/ 32 w 52"/>
                <a:gd name="T5" fmla="*/ 72 h 81"/>
                <a:gd name="T6" fmla="*/ 16 w 52"/>
                <a:gd name="T7" fmla="*/ 81 h 81"/>
                <a:gd name="T8" fmla="*/ 0 w 52"/>
                <a:gd name="T9" fmla="*/ 61 h 81"/>
                <a:gd name="T10" fmla="*/ 25 w 52"/>
                <a:gd name="T11" fmla="*/ 24 h 81"/>
                <a:gd name="T12" fmla="*/ 39 w 52"/>
                <a:gd name="T13" fmla="*/ 34 h 81"/>
                <a:gd name="T14" fmla="*/ 39 w 52"/>
                <a:gd name="T15" fmla="*/ 34 h 81"/>
                <a:gd name="T16" fmla="*/ 45 w 52"/>
                <a:gd name="T17" fmla="*/ 0 h 81"/>
                <a:gd name="T18" fmla="*/ 52 w 52"/>
                <a:gd name="T19" fmla="*/ 0 h 81"/>
                <a:gd name="T20" fmla="*/ 36 w 52"/>
                <a:gd name="T21" fmla="*/ 80 h 81"/>
                <a:gd name="T22" fmla="*/ 30 w 52"/>
                <a:gd name="T23" fmla="*/ 80 h 81"/>
                <a:gd name="T24" fmla="*/ 32 w 52"/>
                <a:gd name="T25" fmla="*/ 72 h 81"/>
                <a:gd name="T26" fmla="*/ 17 w 52"/>
                <a:gd name="T27" fmla="*/ 76 h 81"/>
                <a:gd name="T28" fmla="*/ 17 w 52"/>
                <a:gd name="T29" fmla="*/ 76 h 81"/>
                <a:gd name="T30" fmla="*/ 36 w 52"/>
                <a:gd name="T31" fmla="*/ 46 h 81"/>
                <a:gd name="T32" fmla="*/ 25 w 52"/>
                <a:gd name="T33" fmla="*/ 29 h 81"/>
                <a:gd name="T34" fmla="*/ 7 w 52"/>
                <a:gd name="T35" fmla="*/ 61 h 81"/>
                <a:gd name="T36" fmla="*/ 17 w 52"/>
                <a:gd name="T37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" h="81">
                  <a:moveTo>
                    <a:pt x="32" y="72"/>
                  </a:moveTo>
                  <a:lnTo>
                    <a:pt x="32" y="72"/>
                  </a:lnTo>
                  <a:lnTo>
                    <a:pt x="32" y="72"/>
                  </a:lnTo>
                  <a:cubicBezTo>
                    <a:pt x="30" y="75"/>
                    <a:pt x="25" y="81"/>
                    <a:pt x="16" y="81"/>
                  </a:cubicBezTo>
                  <a:cubicBezTo>
                    <a:pt x="6" y="81"/>
                    <a:pt x="0" y="73"/>
                    <a:pt x="0" y="61"/>
                  </a:cubicBezTo>
                  <a:cubicBezTo>
                    <a:pt x="0" y="45"/>
                    <a:pt x="7" y="24"/>
                    <a:pt x="25" y="24"/>
                  </a:cubicBezTo>
                  <a:cubicBezTo>
                    <a:pt x="35" y="24"/>
                    <a:pt x="37" y="30"/>
                    <a:pt x="39" y="34"/>
                  </a:cubicBezTo>
                  <a:lnTo>
                    <a:pt x="39" y="34"/>
                  </a:lnTo>
                  <a:lnTo>
                    <a:pt x="45" y="0"/>
                  </a:lnTo>
                  <a:lnTo>
                    <a:pt x="52" y="0"/>
                  </a:lnTo>
                  <a:lnTo>
                    <a:pt x="36" y="80"/>
                  </a:lnTo>
                  <a:lnTo>
                    <a:pt x="30" y="80"/>
                  </a:lnTo>
                  <a:lnTo>
                    <a:pt x="32" y="72"/>
                  </a:lnTo>
                  <a:close/>
                  <a:moveTo>
                    <a:pt x="17" y="76"/>
                  </a:moveTo>
                  <a:lnTo>
                    <a:pt x="17" y="76"/>
                  </a:lnTo>
                  <a:cubicBezTo>
                    <a:pt x="30" y="76"/>
                    <a:pt x="36" y="58"/>
                    <a:pt x="36" y="46"/>
                  </a:cubicBezTo>
                  <a:cubicBezTo>
                    <a:pt x="36" y="37"/>
                    <a:pt x="32" y="29"/>
                    <a:pt x="25" y="29"/>
                  </a:cubicBezTo>
                  <a:cubicBezTo>
                    <a:pt x="12" y="29"/>
                    <a:pt x="7" y="50"/>
                    <a:pt x="7" y="61"/>
                  </a:cubicBezTo>
                  <a:cubicBezTo>
                    <a:pt x="7" y="68"/>
                    <a:pt x="10" y="76"/>
                    <a:pt x="17" y="76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0" name="Freeform 26"/>
            <p:cNvSpPr>
              <a:spLocks noEditPoints="1"/>
            </p:cNvSpPr>
            <p:nvPr userDrawn="1"/>
          </p:nvSpPr>
          <p:spPr bwMode="auto">
            <a:xfrm>
              <a:off x="9150350" y="6611938"/>
              <a:ext cx="30163" cy="104775"/>
            </a:xfrm>
            <a:custGeom>
              <a:avLst/>
              <a:gdLst>
                <a:gd name="T0" fmla="*/ 10 w 23"/>
                <a:gd name="T1" fmla="*/ 25 h 80"/>
                <a:gd name="T2" fmla="*/ 10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0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0" y="25"/>
                  </a:moveTo>
                  <a:lnTo>
                    <a:pt x="10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0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Freeform 27"/>
            <p:cNvSpPr>
              <a:spLocks/>
            </p:cNvSpPr>
            <p:nvPr userDrawn="1"/>
          </p:nvSpPr>
          <p:spPr bwMode="auto">
            <a:xfrm>
              <a:off x="9185275" y="6643688"/>
              <a:ext cx="60325" cy="73025"/>
            </a:xfrm>
            <a:custGeom>
              <a:avLst/>
              <a:gdLst>
                <a:gd name="T0" fmla="*/ 10 w 46"/>
                <a:gd name="T1" fmla="*/ 1 h 56"/>
                <a:gd name="T2" fmla="*/ 10 w 46"/>
                <a:gd name="T3" fmla="*/ 1 h 56"/>
                <a:gd name="T4" fmla="*/ 17 w 46"/>
                <a:gd name="T5" fmla="*/ 1 h 56"/>
                <a:gd name="T6" fmla="*/ 14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8 w 46"/>
                <a:gd name="T17" fmla="*/ 56 h 56"/>
                <a:gd name="T18" fmla="*/ 32 w 46"/>
                <a:gd name="T19" fmla="*/ 56 h 56"/>
                <a:gd name="T20" fmla="*/ 37 w 46"/>
                <a:gd name="T21" fmla="*/ 27 h 56"/>
                <a:gd name="T22" fmla="*/ 39 w 46"/>
                <a:gd name="T23" fmla="*/ 14 h 56"/>
                <a:gd name="T24" fmla="*/ 32 w 46"/>
                <a:gd name="T25" fmla="*/ 5 h 56"/>
                <a:gd name="T26" fmla="*/ 9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0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0" y="1"/>
                  </a:moveTo>
                  <a:lnTo>
                    <a:pt x="10" y="1"/>
                  </a:lnTo>
                  <a:lnTo>
                    <a:pt x="17" y="1"/>
                  </a:lnTo>
                  <a:lnTo>
                    <a:pt x="14" y="11"/>
                  </a:lnTo>
                  <a:lnTo>
                    <a:pt x="15" y="11"/>
                  </a:lnTo>
                  <a:cubicBezTo>
                    <a:pt x="18" y="6"/>
                    <a:pt x="23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8" y="56"/>
                  </a:lnTo>
                  <a:lnTo>
                    <a:pt x="32" y="56"/>
                  </a:lnTo>
                  <a:lnTo>
                    <a:pt x="37" y="27"/>
                  </a:lnTo>
                  <a:cubicBezTo>
                    <a:pt x="39" y="21"/>
                    <a:pt x="39" y="19"/>
                    <a:pt x="39" y="14"/>
                  </a:cubicBezTo>
                  <a:cubicBezTo>
                    <a:pt x="39" y="8"/>
                    <a:pt x="36" y="5"/>
                    <a:pt x="32" y="5"/>
                  </a:cubicBezTo>
                  <a:cubicBezTo>
                    <a:pt x="19" y="5"/>
                    <a:pt x="12" y="26"/>
                    <a:pt x="9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2" name="Freeform 28"/>
            <p:cNvSpPr>
              <a:spLocks noEditPoints="1"/>
            </p:cNvSpPr>
            <p:nvPr userDrawn="1"/>
          </p:nvSpPr>
          <p:spPr bwMode="auto">
            <a:xfrm>
              <a:off x="9258300" y="6643688"/>
              <a:ext cx="66675" cy="104775"/>
            </a:xfrm>
            <a:custGeom>
              <a:avLst/>
              <a:gdLst>
                <a:gd name="T0" fmla="*/ 41 w 51"/>
                <a:gd name="T1" fmla="*/ 56 h 79"/>
                <a:gd name="T2" fmla="*/ 41 w 51"/>
                <a:gd name="T3" fmla="*/ 56 h 79"/>
                <a:gd name="T4" fmla="*/ 14 w 51"/>
                <a:gd name="T5" fmla="*/ 79 h 79"/>
                <a:gd name="T6" fmla="*/ 0 w 51"/>
                <a:gd name="T7" fmla="*/ 76 h 79"/>
                <a:gd name="T8" fmla="*/ 1 w 51"/>
                <a:gd name="T9" fmla="*/ 69 h 79"/>
                <a:gd name="T10" fmla="*/ 16 w 51"/>
                <a:gd name="T11" fmla="*/ 73 h 79"/>
                <a:gd name="T12" fmla="*/ 34 w 51"/>
                <a:gd name="T13" fmla="*/ 56 h 79"/>
                <a:gd name="T14" fmla="*/ 36 w 51"/>
                <a:gd name="T15" fmla="*/ 48 h 79"/>
                <a:gd name="T16" fmla="*/ 36 w 51"/>
                <a:gd name="T17" fmla="*/ 48 h 79"/>
                <a:gd name="T18" fmla="*/ 20 w 51"/>
                <a:gd name="T19" fmla="*/ 56 h 79"/>
                <a:gd name="T20" fmla="*/ 5 w 51"/>
                <a:gd name="T21" fmla="*/ 37 h 79"/>
                <a:gd name="T22" fmla="*/ 29 w 51"/>
                <a:gd name="T23" fmla="*/ 0 h 79"/>
                <a:gd name="T24" fmla="*/ 43 w 51"/>
                <a:gd name="T25" fmla="*/ 10 h 79"/>
                <a:gd name="T26" fmla="*/ 43 w 51"/>
                <a:gd name="T27" fmla="*/ 10 h 79"/>
                <a:gd name="T28" fmla="*/ 45 w 51"/>
                <a:gd name="T29" fmla="*/ 1 h 79"/>
                <a:gd name="T30" fmla="*/ 51 w 51"/>
                <a:gd name="T31" fmla="*/ 1 h 79"/>
                <a:gd name="T32" fmla="*/ 41 w 51"/>
                <a:gd name="T33" fmla="*/ 56 h 79"/>
                <a:gd name="T34" fmla="*/ 22 w 51"/>
                <a:gd name="T35" fmla="*/ 50 h 79"/>
                <a:gd name="T36" fmla="*/ 22 w 51"/>
                <a:gd name="T37" fmla="*/ 50 h 79"/>
                <a:gd name="T38" fmla="*/ 40 w 51"/>
                <a:gd name="T39" fmla="*/ 23 h 79"/>
                <a:gd name="T40" fmla="*/ 29 w 51"/>
                <a:gd name="T41" fmla="*/ 5 h 79"/>
                <a:gd name="T42" fmla="*/ 12 w 51"/>
                <a:gd name="T43" fmla="*/ 35 h 79"/>
                <a:gd name="T44" fmla="*/ 22 w 51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1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2" y="79"/>
                    <a:pt x="14" y="79"/>
                  </a:cubicBezTo>
                  <a:cubicBezTo>
                    <a:pt x="7" y="79"/>
                    <a:pt x="1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2" y="66"/>
                    <a:pt x="34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0" y="56"/>
                  </a:cubicBezTo>
                  <a:cubicBezTo>
                    <a:pt x="10" y="56"/>
                    <a:pt x="5" y="48"/>
                    <a:pt x="5" y="37"/>
                  </a:cubicBezTo>
                  <a:cubicBezTo>
                    <a:pt x="5" y="21"/>
                    <a:pt x="12" y="0"/>
                    <a:pt x="29" y="0"/>
                  </a:cubicBezTo>
                  <a:cubicBezTo>
                    <a:pt x="39" y="0"/>
                    <a:pt x="42" y="7"/>
                    <a:pt x="43" y="10"/>
                  </a:cubicBezTo>
                  <a:lnTo>
                    <a:pt x="43" y="10"/>
                  </a:lnTo>
                  <a:lnTo>
                    <a:pt x="45" y="1"/>
                  </a:lnTo>
                  <a:lnTo>
                    <a:pt x="51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5" y="50"/>
                    <a:pt x="40" y="33"/>
                    <a:pt x="40" y="23"/>
                  </a:cubicBezTo>
                  <a:cubicBezTo>
                    <a:pt x="40" y="19"/>
                    <a:pt x="40" y="5"/>
                    <a:pt x="29" y="5"/>
                  </a:cubicBezTo>
                  <a:cubicBezTo>
                    <a:pt x="17" y="5"/>
                    <a:pt x="12" y="24"/>
                    <a:pt x="12" y="35"/>
                  </a:cubicBezTo>
                  <a:cubicBezTo>
                    <a:pt x="12" y="43"/>
                    <a:pt x="14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3" name="Freeform 29"/>
            <p:cNvSpPr>
              <a:spLocks/>
            </p:cNvSpPr>
            <p:nvPr userDrawn="1"/>
          </p:nvSpPr>
          <p:spPr bwMode="auto">
            <a:xfrm>
              <a:off x="9367838" y="6611938"/>
              <a:ext cx="66675" cy="104775"/>
            </a:xfrm>
            <a:custGeom>
              <a:avLst/>
              <a:gdLst>
                <a:gd name="T0" fmla="*/ 15 w 51"/>
                <a:gd name="T1" fmla="*/ 0 h 80"/>
                <a:gd name="T2" fmla="*/ 15 w 51"/>
                <a:gd name="T3" fmla="*/ 0 h 80"/>
                <a:gd name="T4" fmla="*/ 51 w 51"/>
                <a:gd name="T5" fmla="*/ 0 h 80"/>
                <a:gd name="T6" fmla="*/ 50 w 51"/>
                <a:gd name="T7" fmla="*/ 6 h 80"/>
                <a:gd name="T8" fmla="*/ 21 w 51"/>
                <a:gd name="T9" fmla="*/ 6 h 80"/>
                <a:gd name="T10" fmla="*/ 16 w 51"/>
                <a:gd name="T11" fmla="*/ 35 h 80"/>
                <a:gd name="T12" fmla="*/ 43 w 51"/>
                <a:gd name="T13" fmla="*/ 35 h 80"/>
                <a:gd name="T14" fmla="*/ 41 w 51"/>
                <a:gd name="T15" fmla="*/ 41 h 80"/>
                <a:gd name="T16" fmla="*/ 15 w 51"/>
                <a:gd name="T17" fmla="*/ 41 h 80"/>
                <a:gd name="T18" fmla="*/ 8 w 51"/>
                <a:gd name="T19" fmla="*/ 74 h 80"/>
                <a:gd name="T20" fmla="*/ 37 w 51"/>
                <a:gd name="T21" fmla="*/ 74 h 80"/>
                <a:gd name="T22" fmla="*/ 36 w 51"/>
                <a:gd name="T23" fmla="*/ 80 h 80"/>
                <a:gd name="T24" fmla="*/ 0 w 51"/>
                <a:gd name="T25" fmla="*/ 80 h 80"/>
                <a:gd name="T26" fmla="*/ 15 w 51"/>
                <a:gd name="T27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" h="80">
                  <a:moveTo>
                    <a:pt x="15" y="0"/>
                  </a:moveTo>
                  <a:lnTo>
                    <a:pt x="15" y="0"/>
                  </a:lnTo>
                  <a:lnTo>
                    <a:pt x="51" y="0"/>
                  </a:lnTo>
                  <a:lnTo>
                    <a:pt x="50" y="6"/>
                  </a:lnTo>
                  <a:lnTo>
                    <a:pt x="21" y="6"/>
                  </a:lnTo>
                  <a:lnTo>
                    <a:pt x="16" y="35"/>
                  </a:lnTo>
                  <a:lnTo>
                    <a:pt x="43" y="35"/>
                  </a:lnTo>
                  <a:lnTo>
                    <a:pt x="41" y="41"/>
                  </a:lnTo>
                  <a:lnTo>
                    <a:pt x="15" y="41"/>
                  </a:lnTo>
                  <a:lnTo>
                    <a:pt x="8" y="74"/>
                  </a:lnTo>
                  <a:lnTo>
                    <a:pt x="37" y="74"/>
                  </a:lnTo>
                  <a:lnTo>
                    <a:pt x="3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4" name="Freeform 30"/>
            <p:cNvSpPr>
              <a:spLocks/>
            </p:cNvSpPr>
            <p:nvPr userDrawn="1"/>
          </p:nvSpPr>
          <p:spPr bwMode="auto">
            <a:xfrm>
              <a:off x="9436100" y="6643688"/>
              <a:ext cx="60325" cy="73025"/>
            </a:xfrm>
            <a:custGeom>
              <a:avLst/>
              <a:gdLst>
                <a:gd name="T0" fmla="*/ 11 w 46"/>
                <a:gd name="T1" fmla="*/ 1 h 56"/>
                <a:gd name="T2" fmla="*/ 11 w 46"/>
                <a:gd name="T3" fmla="*/ 1 h 56"/>
                <a:gd name="T4" fmla="*/ 17 w 46"/>
                <a:gd name="T5" fmla="*/ 1 h 56"/>
                <a:gd name="T6" fmla="*/ 15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9 w 46"/>
                <a:gd name="T17" fmla="*/ 56 h 56"/>
                <a:gd name="T18" fmla="*/ 32 w 46"/>
                <a:gd name="T19" fmla="*/ 56 h 56"/>
                <a:gd name="T20" fmla="*/ 38 w 46"/>
                <a:gd name="T21" fmla="*/ 27 h 56"/>
                <a:gd name="T22" fmla="*/ 40 w 46"/>
                <a:gd name="T23" fmla="*/ 14 h 56"/>
                <a:gd name="T24" fmla="*/ 33 w 46"/>
                <a:gd name="T25" fmla="*/ 5 h 56"/>
                <a:gd name="T26" fmla="*/ 10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1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5" name="Freeform 31"/>
            <p:cNvSpPr>
              <a:spLocks noEditPoints="1"/>
            </p:cNvSpPr>
            <p:nvPr userDrawn="1"/>
          </p:nvSpPr>
          <p:spPr bwMode="auto">
            <a:xfrm>
              <a:off x="9507538" y="6643688"/>
              <a:ext cx="68263" cy="104775"/>
            </a:xfrm>
            <a:custGeom>
              <a:avLst/>
              <a:gdLst>
                <a:gd name="T0" fmla="*/ 41 w 52"/>
                <a:gd name="T1" fmla="*/ 56 h 79"/>
                <a:gd name="T2" fmla="*/ 41 w 52"/>
                <a:gd name="T3" fmla="*/ 56 h 79"/>
                <a:gd name="T4" fmla="*/ 15 w 52"/>
                <a:gd name="T5" fmla="*/ 79 h 79"/>
                <a:gd name="T6" fmla="*/ 0 w 52"/>
                <a:gd name="T7" fmla="*/ 76 h 79"/>
                <a:gd name="T8" fmla="*/ 1 w 52"/>
                <a:gd name="T9" fmla="*/ 69 h 79"/>
                <a:gd name="T10" fmla="*/ 16 w 52"/>
                <a:gd name="T11" fmla="*/ 73 h 79"/>
                <a:gd name="T12" fmla="*/ 35 w 52"/>
                <a:gd name="T13" fmla="*/ 56 h 79"/>
                <a:gd name="T14" fmla="*/ 36 w 52"/>
                <a:gd name="T15" fmla="*/ 48 h 79"/>
                <a:gd name="T16" fmla="*/ 36 w 52"/>
                <a:gd name="T17" fmla="*/ 48 h 79"/>
                <a:gd name="T18" fmla="*/ 21 w 52"/>
                <a:gd name="T19" fmla="*/ 56 h 79"/>
                <a:gd name="T20" fmla="*/ 5 w 52"/>
                <a:gd name="T21" fmla="*/ 37 h 79"/>
                <a:gd name="T22" fmla="*/ 30 w 52"/>
                <a:gd name="T23" fmla="*/ 0 h 79"/>
                <a:gd name="T24" fmla="*/ 43 w 52"/>
                <a:gd name="T25" fmla="*/ 10 h 79"/>
                <a:gd name="T26" fmla="*/ 44 w 52"/>
                <a:gd name="T27" fmla="*/ 10 h 79"/>
                <a:gd name="T28" fmla="*/ 45 w 52"/>
                <a:gd name="T29" fmla="*/ 1 h 79"/>
                <a:gd name="T30" fmla="*/ 52 w 52"/>
                <a:gd name="T31" fmla="*/ 1 h 79"/>
                <a:gd name="T32" fmla="*/ 41 w 52"/>
                <a:gd name="T33" fmla="*/ 56 h 79"/>
                <a:gd name="T34" fmla="*/ 22 w 52"/>
                <a:gd name="T35" fmla="*/ 50 h 79"/>
                <a:gd name="T36" fmla="*/ 22 w 52"/>
                <a:gd name="T37" fmla="*/ 50 h 79"/>
                <a:gd name="T38" fmla="*/ 41 w 52"/>
                <a:gd name="T39" fmla="*/ 23 h 79"/>
                <a:gd name="T40" fmla="*/ 30 w 52"/>
                <a:gd name="T41" fmla="*/ 5 h 79"/>
                <a:gd name="T42" fmla="*/ 12 w 52"/>
                <a:gd name="T43" fmla="*/ 35 h 79"/>
                <a:gd name="T44" fmla="*/ 22 w 52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2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3" y="79"/>
                    <a:pt x="15" y="79"/>
                  </a:cubicBezTo>
                  <a:cubicBezTo>
                    <a:pt x="7" y="79"/>
                    <a:pt x="2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3" y="66"/>
                    <a:pt x="35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1" y="56"/>
                  </a:cubicBezTo>
                  <a:cubicBezTo>
                    <a:pt x="11" y="56"/>
                    <a:pt x="5" y="48"/>
                    <a:pt x="5" y="37"/>
                  </a:cubicBezTo>
                  <a:cubicBezTo>
                    <a:pt x="5" y="21"/>
                    <a:pt x="12" y="0"/>
                    <a:pt x="30" y="0"/>
                  </a:cubicBezTo>
                  <a:cubicBezTo>
                    <a:pt x="40" y="0"/>
                    <a:pt x="42" y="7"/>
                    <a:pt x="43" y="10"/>
                  </a:cubicBezTo>
                  <a:lnTo>
                    <a:pt x="44" y="10"/>
                  </a:lnTo>
                  <a:lnTo>
                    <a:pt x="45" y="1"/>
                  </a:lnTo>
                  <a:lnTo>
                    <a:pt x="52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6" y="50"/>
                    <a:pt x="41" y="33"/>
                    <a:pt x="41" y="23"/>
                  </a:cubicBezTo>
                  <a:cubicBezTo>
                    <a:pt x="41" y="19"/>
                    <a:pt x="40" y="5"/>
                    <a:pt x="30" y="5"/>
                  </a:cubicBezTo>
                  <a:cubicBezTo>
                    <a:pt x="18" y="5"/>
                    <a:pt x="12" y="24"/>
                    <a:pt x="12" y="35"/>
                  </a:cubicBezTo>
                  <a:cubicBezTo>
                    <a:pt x="12" y="43"/>
                    <a:pt x="15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6" name="Freeform 32"/>
            <p:cNvSpPr>
              <a:spLocks noEditPoints="1"/>
            </p:cNvSpPr>
            <p:nvPr userDrawn="1"/>
          </p:nvSpPr>
          <p:spPr bwMode="auto">
            <a:xfrm>
              <a:off x="9588500" y="6611938"/>
              <a:ext cx="28575" cy="104775"/>
            </a:xfrm>
            <a:custGeom>
              <a:avLst/>
              <a:gdLst>
                <a:gd name="T0" fmla="*/ 11 w 23"/>
                <a:gd name="T1" fmla="*/ 25 h 80"/>
                <a:gd name="T2" fmla="*/ 11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1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1" y="25"/>
                  </a:moveTo>
                  <a:lnTo>
                    <a:pt x="11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1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7" name="Freeform 33"/>
            <p:cNvSpPr>
              <a:spLocks/>
            </p:cNvSpPr>
            <p:nvPr userDrawn="1"/>
          </p:nvSpPr>
          <p:spPr bwMode="auto">
            <a:xfrm>
              <a:off x="9623425" y="6643688"/>
              <a:ext cx="61913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5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2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6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4" y="0"/>
                  </a:cubicBezTo>
                  <a:cubicBezTo>
                    <a:pt x="43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8" name="Freeform 34"/>
            <p:cNvSpPr>
              <a:spLocks noEditPoints="1"/>
            </p:cNvSpPr>
            <p:nvPr userDrawn="1"/>
          </p:nvSpPr>
          <p:spPr bwMode="auto">
            <a:xfrm>
              <a:off x="9701213" y="6643688"/>
              <a:ext cx="53975" cy="74612"/>
            </a:xfrm>
            <a:custGeom>
              <a:avLst/>
              <a:gdLst>
                <a:gd name="T0" fmla="*/ 33 w 41"/>
                <a:gd name="T1" fmla="*/ 56 h 57"/>
                <a:gd name="T2" fmla="*/ 33 w 41"/>
                <a:gd name="T3" fmla="*/ 56 h 57"/>
                <a:gd name="T4" fmla="*/ 21 w 41"/>
                <a:gd name="T5" fmla="*/ 57 h 57"/>
                <a:gd name="T6" fmla="*/ 0 w 41"/>
                <a:gd name="T7" fmla="*/ 34 h 57"/>
                <a:gd name="T8" fmla="*/ 25 w 41"/>
                <a:gd name="T9" fmla="*/ 0 h 57"/>
                <a:gd name="T10" fmla="*/ 41 w 41"/>
                <a:gd name="T11" fmla="*/ 17 h 57"/>
                <a:gd name="T12" fmla="*/ 41 w 41"/>
                <a:gd name="T13" fmla="*/ 22 h 57"/>
                <a:gd name="T14" fmla="*/ 8 w 41"/>
                <a:gd name="T15" fmla="*/ 22 h 57"/>
                <a:gd name="T16" fmla="*/ 6 w 41"/>
                <a:gd name="T17" fmla="*/ 33 h 57"/>
                <a:gd name="T18" fmla="*/ 23 w 41"/>
                <a:gd name="T19" fmla="*/ 52 h 57"/>
                <a:gd name="T20" fmla="*/ 34 w 41"/>
                <a:gd name="T21" fmla="*/ 50 h 57"/>
                <a:gd name="T22" fmla="*/ 33 w 41"/>
                <a:gd name="T23" fmla="*/ 56 h 57"/>
                <a:gd name="T24" fmla="*/ 35 w 41"/>
                <a:gd name="T25" fmla="*/ 17 h 57"/>
                <a:gd name="T26" fmla="*/ 35 w 41"/>
                <a:gd name="T27" fmla="*/ 17 h 57"/>
                <a:gd name="T28" fmla="*/ 24 w 41"/>
                <a:gd name="T29" fmla="*/ 5 h 57"/>
                <a:gd name="T30" fmla="*/ 10 w 41"/>
                <a:gd name="T31" fmla="*/ 17 h 57"/>
                <a:gd name="T32" fmla="*/ 35 w 41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" h="57">
                  <a:moveTo>
                    <a:pt x="33" y="56"/>
                  </a:moveTo>
                  <a:lnTo>
                    <a:pt x="33" y="56"/>
                  </a:lnTo>
                  <a:cubicBezTo>
                    <a:pt x="29" y="57"/>
                    <a:pt x="25" y="57"/>
                    <a:pt x="21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1" y="7"/>
                    <a:pt x="41" y="17"/>
                  </a:cubicBezTo>
                  <a:cubicBezTo>
                    <a:pt x="41" y="19"/>
                    <a:pt x="41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6" y="29"/>
                    <a:pt x="6" y="33"/>
                  </a:cubicBezTo>
                  <a:cubicBezTo>
                    <a:pt x="6" y="44"/>
                    <a:pt x="11" y="52"/>
                    <a:pt x="23" y="52"/>
                  </a:cubicBezTo>
                  <a:cubicBezTo>
                    <a:pt x="27" y="52"/>
                    <a:pt x="31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3" y="5"/>
                    <a:pt x="24" y="5"/>
                  </a:cubicBezTo>
                  <a:cubicBezTo>
                    <a:pt x="15" y="5"/>
                    <a:pt x="11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9" name="Freeform 35"/>
            <p:cNvSpPr>
              <a:spLocks noEditPoints="1"/>
            </p:cNvSpPr>
            <p:nvPr userDrawn="1"/>
          </p:nvSpPr>
          <p:spPr bwMode="auto">
            <a:xfrm>
              <a:off x="9766300" y="6643688"/>
              <a:ext cx="55563" cy="74612"/>
            </a:xfrm>
            <a:custGeom>
              <a:avLst/>
              <a:gdLst>
                <a:gd name="T0" fmla="*/ 33 w 42"/>
                <a:gd name="T1" fmla="*/ 56 h 57"/>
                <a:gd name="T2" fmla="*/ 33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5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8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4 w 42"/>
                <a:gd name="T21" fmla="*/ 50 h 57"/>
                <a:gd name="T22" fmla="*/ 33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3" y="56"/>
                  </a:moveTo>
                  <a:lnTo>
                    <a:pt x="33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0" name="Freeform 36"/>
            <p:cNvSpPr>
              <a:spLocks/>
            </p:cNvSpPr>
            <p:nvPr userDrawn="1"/>
          </p:nvSpPr>
          <p:spPr bwMode="auto">
            <a:xfrm>
              <a:off x="9829800" y="6643688"/>
              <a:ext cx="44450" cy="73025"/>
            </a:xfrm>
            <a:custGeom>
              <a:avLst/>
              <a:gdLst>
                <a:gd name="T0" fmla="*/ 11 w 34"/>
                <a:gd name="T1" fmla="*/ 1 h 56"/>
                <a:gd name="T2" fmla="*/ 11 w 34"/>
                <a:gd name="T3" fmla="*/ 1 h 56"/>
                <a:gd name="T4" fmla="*/ 17 w 34"/>
                <a:gd name="T5" fmla="*/ 1 h 56"/>
                <a:gd name="T6" fmla="*/ 15 w 34"/>
                <a:gd name="T7" fmla="*/ 10 h 56"/>
                <a:gd name="T8" fmla="*/ 15 w 34"/>
                <a:gd name="T9" fmla="*/ 10 h 56"/>
                <a:gd name="T10" fmla="*/ 34 w 34"/>
                <a:gd name="T11" fmla="*/ 0 h 56"/>
                <a:gd name="T12" fmla="*/ 33 w 34"/>
                <a:gd name="T13" fmla="*/ 6 h 56"/>
                <a:gd name="T14" fmla="*/ 10 w 34"/>
                <a:gd name="T15" fmla="*/ 36 h 56"/>
                <a:gd name="T16" fmla="*/ 6 w 34"/>
                <a:gd name="T17" fmla="*/ 56 h 56"/>
                <a:gd name="T18" fmla="*/ 0 w 34"/>
                <a:gd name="T19" fmla="*/ 56 h 56"/>
                <a:gd name="T20" fmla="*/ 11 w 34"/>
                <a:gd name="T21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0"/>
                  </a:lnTo>
                  <a:lnTo>
                    <a:pt x="15" y="10"/>
                  </a:lnTo>
                  <a:cubicBezTo>
                    <a:pt x="19" y="2"/>
                    <a:pt x="26" y="0"/>
                    <a:pt x="34" y="0"/>
                  </a:cubicBezTo>
                  <a:lnTo>
                    <a:pt x="33" y="6"/>
                  </a:lnTo>
                  <a:cubicBezTo>
                    <a:pt x="15" y="6"/>
                    <a:pt x="12" y="24"/>
                    <a:pt x="10" y="36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1" name="Freeform 37"/>
            <p:cNvSpPr>
              <a:spLocks/>
            </p:cNvSpPr>
            <p:nvPr userDrawn="1"/>
          </p:nvSpPr>
          <p:spPr bwMode="auto">
            <a:xfrm>
              <a:off x="9875838" y="6643688"/>
              <a:ext cx="55563" cy="74612"/>
            </a:xfrm>
            <a:custGeom>
              <a:avLst/>
              <a:gdLst>
                <a:gd name="T0" fmla="*/ 28 w 42"/>
                <a:gd name="T1" fmla="*/ 25 h 57"/>
                <a:gd name="T2" fmla="*/ 28 w 42"/>
                <a:gd name="T3" fmla="*/ 25 h 57"/>
                <a:gd name="T4" fmla="*/ 38 w 42"/>
                <a:gd name="T5" fmla="*/ 40 h 57"/>
                <a:gd name="T6" fmla="*/ 16 w 42"/>
                <a:gd name="T7" fmla="*/ 57 h 57"/>
                <a:gd name="T8" fmla="*/ 0 w 42"/>
                <a:gd name="T9" fmla="*/ 54 h 57"/>
                <a:gd name="T10" fmla="*/ 1 w 42"/>
                <a:gd name="T11" fmla="*/ 48 h 57"/>
                <a:gd name="T12" fmla="*/ 17 w 42"/>
                <a:gd name="T13" fmla="*/ 52 h 57"/>
                <a:gd name="T14" fmla="*/ 32 w 42"/>
                <a:gd name="T15" fmla="*/ 41 h 57"/>
                <a:gd name="T16" fmla="*/ 23 w 42"/>
                <a:gd name="T17" fmla="*/ 31 h 57"/>
                <a:gd name="T18" fmla="*/ 19 w 42"/>
                <a:gd name="T19" fmla="*/ 29 h 57"/>
                <a:gd name="T20" fmla="*/ 8 w 42"/>
                <a:gd name="T21" fmla="*/ 15 h 57"/>
                <a:gd name="T22" fmla="*/ 26 w 42"/>
                <a:gd name="T23" fmla="*/ 0 h 57"/>
                <a:gd name="T24" fmla="*/ 42 w 42"/>
                <a:gd name="T25" fmla="*/ 3 h 57"/>
                <a:gd name="T26" fmla="*/ 41 w 42"/>
                <a:gd name="T27" fmla="*/ 9 h 57"/>
                <a:gd name="T28" fmla="*/ 26 w 42"/>
                <a:gd name="T29" fmla="*/ 5 h 57"/>
                <a:gd name="T30" fmla="*/ 15 w 42"/>
                <a:gd name="T31" fmla="*/ 14 h 57"/>
                <a:gd name="T32" fmla="*/ 24 w 42"/>
                <a:gd name="T33" fmla="*/ 23 h 57"/>
                <a:gd name="T34" fmla="*/ 28 w 42"/>
                <a:gd name="T35" fmla="*/ 2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2" h="57">
                  <a:moveTo>
                    <a:pt x="28" y="25"/>
                  </a:moveTo>
                  <a:lnTo>
                    <a:pt x="28" y="25"/>
                  </a:lnTo>
                  <a:cubicBezTo>
                    <a:pt x="33" y="28"/>
                    <a:pt x="38" y="32"/>
                    <a:pt x="38" y="40"/>
                  </a:cubicBezTo>
                  <a:cubicBezTo>
                    <a:pt x="38" y="53"/>
                    <a:pt x="27" y="57"/>
                    <a:pt x="16" y="57"/>
                  </a:cubicBezTo>
                  <a:cubicBezTo>
                    <a:pt x="8" y="57"/>
                    <a:pt x="2" y="55"/>
                    <a:pt x="0" y="54"/>
                  </a:cubicBezTo>
                  <a:lnTo>
                    <a:pt x="1" y="48"/>
                  </a:lnTo>
                  <a:cubicBezTo>
                    <a:pt x="3" y="49"/>
                    <a:pt x="10" y="52"/>
                    <a:pt x="17" y="52"/>
                  </a:cubicBezTo>
                  <a:cubicBezTo>
                    <a:pt x="24" y="52"/>
                    <a:pt x="32" y="48"/>
                    <a:pt x="32" y="41"/>
                  </a:cubicBezTo>
                  <a:cubicBezTo>
                    <a:pt x="32" y="35"/>
                    <a:pt x="26" y="33"/>
                    <a:pt x="23" y="31"/>
                  </a:cubicBezTo>
                  <a:lnTo>
                    <a:pt x="19" y="29"/>
                  </a:lnTo>
                  <a:cubicBezTo>
                    <a:pt x="14" y="26"/>
                    <a:pt x="8" y="23"/>
                    <a:pt x="8" y="15"/>
                  </a:cubicBezTo>
                  <a:cubicBezTo>
                    <a:pt x="8" y="3"/>
                    <a:pt x="18" y="0"/>
                    <a:pt x="26" y="0"/>
                  </a:cubicBezTo>
                  <a:cubicBezTo>
                    <a:pt x="33" y="0"/>
                    <a:pt x="38" y="1"/>
                    <a:pt x="42" y="3"/>
                  </a:cubicBezTo>
                  <a:lnTo>
                    <a:pt x="41" y="9"/>
                  </a:lnTo>
                  <a:cubicBezTo>
                    <a:pt x="39" y="8"/>
                    <a:pt x="33" y="5"/>
                    <a:pt x="26" y="5"/>
                  </a:cubicBezTo>
                  <a:cubicBezTo>
                    <a:pt x="20" y="5"/>
                    <a:pt x="15" y="8"/>
                    <a:pt x="15" y="14"/>
                  </a:cubicBezTo>
                  <a:cubicBezTo>
                    <a:pt x="15" y="19"/>
                    <a:pt x="21" y="21"/>
                    <a:pt x="24" y="23"/>
                  </a:cubicBezTo>
                  <a:lnTo>
                    <a:pt x="28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pic>
        <p:nvPicPr>
          <p:cNvPr id="55" name="Picture 3" descr="X:\Teams\C-MaC_new\__Corona\Icons\Haende_waschen_PNG_M Office 1280 (RGB)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29620" y="2557748"/>
            <a:ext cx="761999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4" descr="X:\Teams\C-MaC_new\__Corona\Icons\In_Armbeuge_niesen_PNG_M Office 1280 (RGB)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29619" y="3473648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X:\Teams\C-MaC_new\__Corona\Icons\Abstand_halten_PNG_M Office 1280 (RGB)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29620" y="4414712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6" descr="X:\Teams\C-MaC_new\__Corona\Icons\Keine_Gruppen_PNG_M Office 1280 (RGB)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29619" y="5341094"/>
            <a:ext cx="762000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7" descr="X:\Teams\C-MaC_new\__Corona\Icons\Keine_Hand_im_Gesicht_PNG_M Office 1280 (RGB).png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01491" y="2557748"/>
            <a:ext cx="758882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8" descr="X:\Teams\C-MaC_new\__Corona\Icons\Keine_Hand_schuetteln_PNG_M Office 1280 (RGB).png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01490" y="3473647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5" descr="X:\Teams\C-MaC_new\__Corona\Icons\Info_i_PNG_M Office 1280 (RGB).png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01489" y="4414713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293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quarter" idx="33"/>
          </p:nvPr>
        </p:nvSpPr>
        <p:spPr>
          <a:xfrm>
            <a:off x="747221" y="2633697"/>
            <a:ext cx="10790166" cy="5542254"/>
          </a:xfrm>
        </p:spPr>
        <p:txBody>
          <a:bodyPr/>
          <a:lstStyle/>
          <a:p>
            <a:pPr lvl="2"/>
            <a:r>
              <a:rPr lang="th-TH" dirty="0"/>
              <a:t>ล้างมือให้สะอาดด้วยสบู่นาน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th-TH" dirty="0" smtClean="0"/>
              <a:t>20-30 วินาที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th-TH" dirty="0"/>
              <a:t>การไอและจามใส่กระดาษทิชชู่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th-TH" dirty="0" smtClean="0"/>
              <a:t>หรือ</a:t>
            </a:r>
            <a:r>
              <a:rPr lang="th-TH" dirty="0"/>
              <a:t>การไอและจามใส่ข้อพับด้าน</a:t>
            </a:r>
            <a:r>
              <a:rPr lang="th-TH" dirty="0" smtClean="0"/>
              <a:t>ใน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th-TH" dirty="0"/>
              <a:t>ถ้าเป็นไปได้ให้รักษาระยะห่าง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th-TH" dirty="0" smtClean="0"/>
              <a:t>1.5 เมตร</a:t>
            </a:r>
            <a:r>
              <a:rPr lang="th-TH" dirty="0"/>
              <a:t>จากบุคคล</a:t>
            </a:r>
            <a:r>
              <a:rPr lang="th-TH" dirty="0" smtClean="0"/>
              <a:t>อื่น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th-TH" dirty="0"/>
              <a:t>หลีกเลี่ยงคนกลุ่มใหญ่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th-TH" dirty="0" smtClean="0"/>
              <a:t>ให้</a:t>
            </a:r>
            <a:r>
              <a:rPr lang="th-TH" dirty="0"/>
              <a:t>จัดประชุมโดยผ่านโทรศัพท์หรือ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en-US" dirty="0" smtClean="0"/>
              <a:t>WebEx</a:t>
            </a:r>
            <a:endParaRPr lang="de-DE" dirty="0"/>
          </a:p>
          <a:p>
            <a:endParaRPr lang="de-DE" sz="2800" dirty="0"/>
          </a:p>
          <a:p>
            <a:r>
              <a:rPr lang="th-TH" sz="4800" dirty="0"/>
              <a:t>กรุณายึดถือข้อปฎิบัติข้างต้นเมื่ออยู่ที่บ้านด้วย</a:t>
            </a:r>
            <a:endParaRPr lang="en-US" sz="4800" dirty="0"/>
          </a:p>
          <a:p>
            <a:pPr lvl="2"/>
            <a:endParaRPr lang="en-US" dirty="0"/>
          </a:p>
        </p:txBody>
      </p:sp>
      <p:sp>
        <p:nvSpPr>
          <p:cNvPr id="2" name="Inhaltsplatzhalter 1"/>
          <p:cNvSpPr>
            <a:spLocks noGrp="1"/>
          </p:cNvSpPr>
          <p:nvPr>
            <p:ph sz="quarter" idx="32"/>
          </p:nvPr>
        </p:nvSpPr>
        <p:spPr>
          <a:xfrm>
            <a:off x="6399849" y="2631968"/>
            <a:ext cx="5592966" cy="5543983"/>
          </a:xfrm>
        </p:spPr>
        <p:txBody>
          <a:bodyPr/>
          <a:lstStyle/>
          <a:p>
            <a:pPr lvl="2"/>
            <a:r>
              <a:rPr lang="th-TH" dirty="0"/>
              <a:t>ถ้าเป็นไปได้ห้ามแตะบริเวณใบหน้า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th-TH" dirty="0" smtClean="0"/>
              <a:t>(</a:t>
            </a:r>
            <a:r>
              <a:rPr lang="th-TH" dirty="0"/>
              <a:t>ดวงตา ปาก จมูก</a:t>
            </a:r>
            <a:r>
              <a:rPr lang="th-TH" dirty="0" smtClean="0"/>
              <a:t>)</a:t>
            </a:r>
            <a:endParaRPr lang="en-US" dirty="0"/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th-TH" dirty="0"/>
              <a:t>หลีกเลี่ยงการจับมือทักทาย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th-TH" dirty="0" smtClean="0"/>
              <a:t>ให้</a:t>
            </a:r>
            <a:r>
              <a:rPr lang="th-TH" dirty="0"/>
              <a:t>ใช้การส่งยิ้ม</a:t>
            </a:r>
            <a:r>
              <a:rPr lang="th-TH" dirty="0" smtClean="0"/>
              <a:t>แทน</a:t>
            </a:r>
            <a:endParaRPr lang="en-US" dirty="0"/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th-TH" dirty="0"/>
              <a:t>ให้แจ้งหัวหน้างาน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th-TH" dirty="0" smtClean="0"/>
              <a:t>หาก</a:t>
            </a:r>
            <a:r>
              <a:rPr lang="th-TH" dirty="0"/>
              <a:t>พบผู้ติดเชื้อในบริเวณที่พักศัยของท่าน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sz="1800" b="1" dirty="0" err="1" smtClean="0">
                <a:solidFill>
                  <a:schemeClr val="accent1"/>
                </a:solidFill>
              </a:rPr>
              <a:t>Coronavirus</a:t>
            </a:r>
            <a:r>
              <a:rPr lang="de-DE" sz="1800" b="1" dirty="0" smtClean="0">
                <a:solidFill>
                  <a:schemeClr val="accent1"/>
                </a:solidFill>
              </a:rPr>
              <a:t>:</a:t>
            </a:r>
            <a:endParaRPr lang="de-DE" sz="1800" b="1" dirty="0">
              <a:solidFill>
                <a:schemeClr val="accent1"/>
              </a:solidFill>
            </a:endParaRPr>
          </a:p>
          <a:p>
            <a:r>
              <a:rPr lang="th-TH" dirty="0"/>
              <a:t>เราจะป้องกันตัวเองได้</a:t>
            </a:r>
            <a:r>
              <a:rPr lang="th-TH" dirty="0" smtClean="0"/>
              <a:t>อย่างไร</a:t>
            </a:r>
            <a:endParaRPr lang="en-US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30"/>
          </p:nvPr>
        </p:nvSpPr>
        <p:spPr/>
      </p:sp>
      <p:sp>
        <p:nvSpPr>
          <p:cNvPr id="6" name="Bildplatzhalter 5"/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7" name="Bildplatzhalter 6"/>
          <p:cNvSpPr>
            <a:spLocks noGrp="1"/>
          </p:cNvSpPr>
          <p:nvPr>
            <p:ph type="pic" sz="quarter" idx="34"/>
          </p:nvPr>
        </p:nvSpPr>
        <p:spPr/>
      </p:sp>
      <p:sp>
        <p:nvSpPr>
          <p:cNvPr id="8" name="Bildplatzhalter 7"/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9" name="Fußzeilenplatzhalt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E5CB8F3-0C1D-3B41-8384-285176E3E6E0}" type="slidenum">
              <a:rPr lang="de-DE" smtClean="0"/>
              <a:pPr/>
              <a:t>10</a:t>
            </a:fld>
            <a:endParaRPr lang="de-DE" dirty="0"/>
          </a:p>
        </p:txBody>
      </p:sp>
      <p:grpSp>
        <p:nvGrpSpPr>
          <p:cNvPr id="11" name="Gruppieren 10"/>
          <p:cNvGrpSpPr/>
          <p:nvPr/>
        </p:nvGrpSpPr>
        <p:grpSpPr>
          <a:xfrm>
            <a:off x="9345005" y="917343"/>
            <a:ext cx="2317712" cy="821403"/>
            <a:chOff x="7893050" y="6149976"/>
            <a:chExt cx="2084388" cy="696911"/>
          </a:xfrm>
        </p:grpSpPr>
        <p:sp>
          <p:nvSpPr>
            <p:cNvPr id="12" name="Freeform 8"/>
            <p:cNvSpPr>
              <a:spLocks/>
            </p:cNvSpPr>
            <p:nvPr userDrawn="1"/>
          </p:nvSpPr>
          <p:spPr bwMode="auto">
            <a:xfrm>
              <a:off x="8259763" y="6189663"/>
              <a:ext cx="182563" cy="288925"/>
            </a:xfrm>
            <a:custGeom>
              <a:avLst/>
              <a:gdLst>
                <a:gd name="T0" fmla="*/ 56 w 140"/>
                <a:gd name="T1" fmla="*/ 176 h 218"/>
                <a:gd name="T2" fmla="*/ 56 w 140"/>
                <a:gd name="T3" fmla="*/ 176 h 218"/>
                <a:gd name="T4" fmla="*/ 93 w 140"/>
                <a:gd name="T5" fmla="*/ 0 h 218"/>
                <a:gd name="T6" fmla="*/ 90 w 140"/>
                <a:gd name="T7" fmla="*/ 0 h 218"/>
                <a:gd name="T8" fmla="*/ 46 w 140"/>
                <a:gd name="T9" fmla="*/ 0 h 218"/>
                <a:gd name="T10" fmla="*/ 0 w 140"/>
                <a:gd name="T11" fmla="*/ 218 h 218"/>
                <a:gd name="T12" fmla="*/ 131 w 140"/>
                <a:gd name="T13" fmla="*/ 218 h 218"/>
                <a:gd name="T14" fmla="*/ 140 w 140"/>
                <a:gd name="T15" fmla="*/ 176 h 218"/>
                <a:gd name="T16" fmla="*/ 56 w 140"/>
                <a:gd name="T17" fmla="*/ 17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0" h="218">
                  <a:moveTo>
                    <a:pt x="56" y="176"/>
                  </a:moveTo>
                  <a:lnTo>
                    <a:pt x="56" y="176"/>
                  </a:lnTo>
                  <a:cubicBezTo>
                    <a:pt x="57" y="171"/>
                    <a:pt x="93" y="0"/>
                    <a:pt x="93" y="0"/>
                  </a:cubicBezTo>
                  <a:lnTo>
                    <a:pt x="90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131" y="218"/>
                  </a:lnTo>
                  <a:lnTo>
                    <a:pt x="140" y="176"/>
                  </a:lnTo>
                  <a:lnTo>
                    <a:pt x="56" y="176"/>
                  </a:ln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" name="Freeform 9"/>
            <p:cNvSpPr>
              <a:spLocks noEditPoints="1"/>
            </p:cNvSpPr>
            <p:nvPr userDrawn="1"/>
          </p:nvSpPr>
          <p:spPr bwMode="auto">
            <a:xfrm>
              <a:off x="8455025" y="6253163"/>
              <a:ext cx="239713" cy="231775"/>
            </a:xfrm>
            <a:custGeom>
              <a:avLst/>
              <a:gdLst>
                <a:gd name="T0" fmla="*/ 166 w 183"/>
                <a:gd name="T1" fmla="*/ 25 h 175"/>
                <a:gd name="T2" fmla="*/ 166 w 183"/>
                <a:gd name="T3" fmla="*/ 25 h 175"/>
                <a:gd name="T4" fmla="*/ 110 w 183"/>
                <a:gd name="T5" fmla="*/ 0 h 175"/>
                <a:gd name="T6" fmla="*/ 5 w 183"/>
                <a:gd name="T7" fmla="*/ 88 h 175"/>
                <a:gd name="T8" fmla="*/ 18 w 183"/>
                <a:gd name="T9" fmla="*/ 150 h 175"/>
                <a:gd name="T10" fmla="*/ 74 w 183"/>
                <a:gd name="T11" fmla="*/ 175 h 175"/>
                <a:gd name="T12" fmla="*/ 178 w 183"/>
                <a:gd name="T13" fmla="*/ 88 h 175"/>
                <a:gd name="T14" fmla="*/ 166 w 183"/>
                <a:gd name="T15" fmla="*/ 25 h 175"/>
                <a:gd name="T16" fmla="*/ 48 w 183"/>
                <a:gd name="T17" fmla="*/ 89 h 175"/>
                <a:gd name="T18" fmla="*/ 48 w 183"/>
                <a:gd name="T19" fmla="*/ 89 h 175"/>
                <a:gd name="T20" fmla="*/ 102 w 183"/>
                <a:gd name="T21" fmla="*/ 40 h 175"/>
                <a:gd name="T22" fmla="*/ 128 w 183"/>
                <a:gd name="T23" fmla="*/ 52 h 175"/>
                <a:gd name="T24" fmla="*/ 135 w 183"/>
                <a:gd name="T25" fmla="*/ 88 h 175"/>
                <a:gd name="T26" fmla="*/ 81 w 183"/>
                <a:gd name="T27" fmla="*/ 135 h 175"/>
                <a:gd name="T28" fmla="*/ 54 w 183"/>
                <a:gd name="T29" fmla="*/ 123 h 175"/>
                <a:gd name="T30" fmla="*/ 48 w 183"/>
                <a:gd name="T31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3" h="175">
                  <a:moveTo>
                    <a:pt x="166" y="25"/>
                  </a:moveTo>
                  <a:lnTo>
                    <a:pt x="166" y="25"/>
                  </a:lnTo>
                  <a:cubicBezTo>
                    <a:pt x="153" y="9"/>
                    <a:pt x="133" y="0"/>
                    <a:pt x="110" y="0"/>
                  </a:cubicBezTo>
                  <a:cubicBezTo>
                    <a:pt x="62" y="0"/>
                    <a:pt x="15" y="39"/>
                    <a:pt x="5" y="88"/>
                  </a:cubicBezTo>
                  <a:cubicBezTo>
                    <a:pt x="0" y="111"/>
                    <a:pt x="5" y="134"/>
                    <a:pt x="18" y="150"/>
                  </a:cubicBezTo>
                  <a:cubicBezTo>
                    <a:pt x="31" y="166"/>
                    <a:pt x="51" y="175"/>
                    <a:pt x="74" y="175"/>
                  </a:cubicBezTo>
                  <a:cubicBezTo>
                    <a:pt x="116" y="175"/>
                    <a:pt x="166" y="145"/>
                    <a:pt x="178" y="88"/>
                  </a:cubicBezTo>
                  <a:cubicBezTo>
                    <a:pt x="183" y="64"/>
                    <a:pt x="179" y="42"/>
                    <a:pt x="166" y="25"/>
                  </a:cubicBez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5" y="56"/>
                    <a:pt x="84" y="40"/>
                    <a:pt x="102" y="40"/>
                  </a:cubicBezTo>
                  <a:cubicBezTo>
                    <a:pt x="113" y="40"/>
                    <a:pt x="122" y="45"/>
                    <a:pt x="128" y="52"/>
                  </a:cubicBezTo>
                  <a:cubicBezTo>
                    <a:pt x="136" y="62"/>
                    <a:pt x="138" y="74"/>
                    <a:pt x="135" y="88"/>
                  </a:cubicBezTo>
                  <a:cubicBezTo>
                    <a:pt x="130" y="111"/>
                    <a:pt x="109" y="135"/>
                    <a:pt x="81" y="135"/>
                  </a:cubicBezTo>
                  <a:cubicBezTo>
                    <a:pt x="70" y="135"/>
                    <a:pt x="60" y="131"/>
                    <a:pt x="54" y="123"/>
                  </a:cubicBezTo>
                  <a:cubicBezTo>
                    <a:pt x="47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8693150" y="6189663"/>
              <a:ext cx="225425" cy="288925"/>
            </a:xfrm>
            <a:custGeom>
              <a:avLst/>
              <a:gdLst>
                <a:gd name="T0" fmla="*/ 163 w 173"/>
                <a:gd name="T1" fmla="*/ 74 h 218"/>
                <a:gd name="T2" fmla="*/ 163 w 173"/>
                <a:gd name="T3" fmla="*/ 74 h 218"/>
                <a:gd name="T4" fmla="*/ 117 w 173"/>
                <a:gd name="T5" fmla="*/ 48 h 218"/>
                <a:gd name="T6" fmla="*/ 76 w 173"/>
                <a:gd name="T7" fmla="*/ 61 h 218"/>
                <a:gd name="T8" fmla="*/ 89 w 173"/>
                <a:gd name="T9" fmla="*/ 0 h 218"/>
                <a:gd name="T10" fmla="*/ 86 w 173"/>
                <a:gd name="T11" fmla="*/ 0 h 218"/>
                <a:gd name="T12" fmla="*/ 46 w 173"/>
                <a:gd name="T13" fmla="*/ 0 h 218"/>
                <a:gd name="T14" fmla="*/ 0 w 173"/>
                <a:gd name="T15" fmla="*/ 218 h 218"/>
                <a:gd name="T16" fmla="*/ 43 w 173"/>
                <a:gd name="T17" fmla="*/ 218 h 218"/>
                <a:gd name="T18" fmla="*/ 61 w 173"/>
                <a:gd name="T19" fmla="*/ 135 h 218"/>
                <a:gd name="T20" fmla="*/ 101 w 173"/>
                <a:gd name="T21" fmla="*/ 88 h 218"/>
                <a:gd name="T22" fmla="*/ 119 w 173"/>
                <a:gd name="T23" fmla="*/ 95 h 218"/>
                <a:gd name="T24" fmla="*/ 121 w 173"/>
                <a:gd name="T25" fmla="*/ 134 h 218"/>
                <a:gd name="T26" fmla="*/ 103 w 173"/>
                <a:gd name="T27" fmla="*/ 218 h 218"/>
                <a:gd name="T28" fmla="*/ 146 w 173"/>
                <a:gd name="T29" fmla="*/ 218 h 218"/>
                <a:gd name="T30" fmla="*/ 165 w 173"/>
                <a:gd name="T31" fmla="*/ 126 h 218"/>
                <a:gd name="T32" fmla="*/ 163 w 173"/>
                <a:gd name="T33" fmla="*/ 74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218">
                  <a:moveTo>
                    <a:pt x="163" y="74"/>
                  </a:moveTo>
                  <a:lnTo>
                    <a:pt x="163" y="74"/>
                  </a:lnTo>
                  <a:cubicBezTo>
                    <a:pt x="154" y="59"/>
                    <a:pt x="136" y="48"/>
                    <a:pt x="117" y="48"/>
                  </a:cubicBezTo>
                  <a:cubicBezTo>
                    <a:pt x="98" y="48"/>
                    <a:pt x="84" y="56"/>
                    <a:pt x="76" y="61"/>
                  </a:cubicBezTo>
                  <a:cubicBezTo>
                    <a:pt x="78" y="51"/>
                    <a:pt x="89" y="0"/>
                    <a:pt x="89" y="0"/>
                  </a:cubicBezTo>
                  <a:lnTo>
                    <a:pt x="86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43" y="218"/>
                  </a:lnTo>
                  <a:lnTo>
                    <a:pt x="61" y="135"/>
                  </a:lnTo>
                  <a:cubicBezTo>
                    <a:pt x="63" y="122"/>
                    <a:pt x="71" y="88"/>
                    <a:pt x="101" y="88"/>
                  </a:cubicBezTo>
                  <a:cubicBezTo>
                    <a:pt x="109" y="88"/>
                    <a:pt x="115" y="90"/>
                    <a:pt x="119" y="95"/>
                  </a:cubicBezTo>
                  <a:cubicBezTo>
                    <a:pt x="127" y="105"/>
                    <a:pt x="123" y="124"/>
                    <a:pt x="121" y="134"/>
                  </a:cubicBezTo>
                  <a:lnTo>
                    <a:pt x="103" y="218"/>
                  </a:lnTo>
                  <a:lnTo>
                    <a:pt x="146" y="218"/>
                  </a:lnTo>
                  <a:lnTo>
                    <a:pt x="165" y="126"/>
                  </a:lnTo>
                  <a:cubicBezTo>
                    <a:pt x="168" y="114"/>
                    <a:pt x="173" y="91"/>
                    <a:pt x="163" y="74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8918575" y="6253163"/>
              <a:ext cx="352425" cy="225425"/>
            </a:xfrm>
            <a:custGeom>
              <a:avLst/>
              <a:gdLst>
                <a:gd name="T0" fmla="*/ 261 w 269"/>
                <a:gd name="T1" fmla="*/ 26 h 170"/>
                <a:gd name="T2" fmla="*/ 261 w 269"/>
                <a:gd name="T3" fmla="*/ 26 h 170"/>
                <a:gd name="T4" fmla="*/ 212 w 269"/>
                <a:gd name="T5" fmla="*/ 0 h 170"/>
                <a:gd name="T6" fmla="*/ 156 w 269"/>
                <a:gd name="T7" fmla="*/ 24 h 170"/>
                <a:gd name="T8" fmla="*/ 115 w 269"/>
                <a:gd name="T9" fmla="*/ 0 h 170"/>
                <a:gd name="T10" fmla="*/ 73 w 269"/>
                <a:gd name="T11" fmla="*/ 15 h 170"/>
                <a:gd name="T12" fmla="*/ 75 w 269"/>
                <a:gd name="T13" fmla="*/ 6 h 170"/>
                <a:gd name="T14" fmla="*/ 35 w 269"/>
                <a:gd name="T15" fmla="*/ 6 h 170"/>
                <a:gd name="T16" fmla="*/ 0 w 269"/>
                <a:gd name="T17" fmla="*/ 170 h 170"/>
                <a:gd name="T18" fmla="*/ 43 w 269"/>
                <a:gd name="T19" fmla="*/ 170 h 170"/>
                <a:gd name="T20" fmla="*/ 61 w 269"/>
                <a:gd name="T21" fmla="*/ 89 h 170"/>
                <a:gd name="T22" fmla="*/ 99 w 269"/>
                <a:gd name="T23" fmla="*/ 40 h 170"/>
                <a:gd name="T24" fmla="*/ 116 w 269"/>
                <a:gd name="T25" fmla="*/ 47 h 170"/>
                <a:gd name="T26" fmla="*/ 120 w 269"/>
                <a:gd name="T27" fmla="*/ 79 h 170"/>
                <a:gd name="T28" fmla="*/ 100 w 269"/>
                <a:gd name="T29" fmla="*/ 170 h 170"/>
                <a:gd name="T30" fmla="*/ 143 w 269"/>
                <a:gd name="T31" fmla="*/ 170 h 170"/>
                <a:gd name="T32" fmla="*/ 161 w 269"/>
                <a:gd name="T33" fmla="*/ 87 h 170"/>
                <a:gd name="T34" fmla="*/ 173 w 269"/>
                <a:gd name="T35" fmla="*/ 54 h 170"/>
                <a:gd name="T36" fmla="*/ 201 w 269"/>
                <a:gd name="T37" fmla="*/ 40 h 170"/>
                <a:gd name="T38" fmla="*/ 217 w 269"/>
                <a:gd name="T39" fmla="*/ 47 h 170"/>
                <a:gd name="T40" fmla="*/ 220 w 269"/>
                <a:gd name="T41" fmla="*/ 79 h 170"/>
                <a:gd name="T42" fmla="*/ 200 w 269"/>
                <a:gd name="T43" fmla="*/ 170 h 170"/>
                <a:gd name="T44" fmla="*/ 243 w 269"/>
                <a:gd name="T45" fmla="*/ 170 h 170"/>
                <a:gd name="T46" fmla="*/ 263 w 269"/>
                <a:gd name="T47" fmla="*/ 75 h 170"/>
                <a:gd name="T48" fmla="*/ 261 w 269"/>
                <a:gd name="T49" fmla="*/ 26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9" h="170">
                  <a:moveTo>
                    <a:pt x="261" y="26"/>
                  </a:moveTo>
                  <a:lnTo>
                    <a:pt x="261" y="26"/>
                  </a:lnTo>
                  <a:cubicBezTo>
                    <a:pt x="256" y="17"/>
                    <a:pt x="243" y="0"/>
                    <a:pt x="212" y="0"/>
                  </a:cubicBezTo>
                  <a:cubicBezTo>
                    <a:pt x="204" y="0"/>
                    <a:pt x="179" y="0"/>
                    <a:pt x="156" y="24"/>
                  </a:cubicBezTo>
                  <a:cubicBezTo>
                    <a:pt x="145" y="3"/>
                    <a:pt x="124" y="0"/>
                    <a:pt x="115" y="0"/>
                  </a:cubicBezTo>
                  <a:cubicBezTo>
                    <a:pt x="94" y="0"/>
                    <a:pt x="80" y="8"/>
                    <a:pt x="73" y="15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1" y="89"/>
                  </a:lnTo>
                  <a:cubicBezTo>
                    <a:pt x="64" y="72"/>
                    <a:pt x="71" y="40"/>
                    <a:pt x="99" y="40"/>
                  </a:cubicBezTo>
                  <a:cubicBezTo>
                    <a:pt x="107" y="40"/>
                    <a:pt x="113" y="42"/>
                    <a:pt x="116" y="47"/>
                  </a:cubicBezTo>
                  <a:cubicBezTo>
                    <a:pt x="123" y="55"/>
                    <a:pt x="122" y="69"/>
                    <a:pt x="120" y="79"/>
                  </a:cubicBezTo>
                  <a:lnTo>
                    <a:pt x="100" y="170"/>
                  </a:lnTo>
                  <a:lnTo>
                    <a:pt x="143" y="170"/>
                  </a:lnTo>
                  <a:lnTo>
                    <a:pt x="161" y="87"/>
                  </a:lnTo>
                  <a:cubicBezTo>
                    <a:pt x="163" y="78"/>
                    <a:pt x="166" y="63"/>
                    <a:pt x="173" y="54"/>
                  </a:cubicBezTo>
                  <a:cubicBezTo>
                    <a:pt x="180" y="46"/>
                    <a:pt x="191" y="40"/>
                    <a:pt x="201" y="40"/>
                  </a:cubicBezTo>
                  <a:cubicBezTo>
                    <a:pt x="208" y="40"/>
                    <a:pt x="214" y="42"/>
                    <a:pt x="217" y="47"/>
                  </a:cubicBezTo>
                  <a:cubicBezTo>
                    <a:pt x="225" y="56"/>
                    <a:pt x="221" y="72"/>
                    <a:pt x="220" y="79"/>
                  </a:cubicBezTo>
                  <a:lnTo>
                    <a:pt x="200" y="170"/>
                  </a:lnTo>
                  <a:lnTo>
                    <a:pt x="243" y="170"/>
                  </a:lnTo>
                  <a:lnTo>
                    <a:pt x="263" y="75"/>
                  </a:lnTo>
                  <a:cubicBezTo>
                    <a:pt x="269" y="47"/>
                    <a:pt x="265" y="32"/>
                    <a:pt x="261" y="26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" name="Freeform 12"/>
            <p:cNvSpPr>
              <a:spLocks noEditPoints="1"/>
            </p:cNvSpPr>
            <p:nvPr userDrawn="1"/>
          </p:nvSpPr>
          <p:spPr bwMode="auto">
            <a:xfrm>
              <a:off x="9278938" y="6253163"/>
              <a:ext cx="255588" cy="231775"/>
            </a:xfrm>
            <a:custGeom>
              <a:avLst/>
              <a:gdLst>
                <a:gd name="T0" fmla="*/ 155 w 195"/>
                <a:gd name="T1" fmla="*/ 6 h 175"/>
                <a:gd name="T2" fmla="*/ 155 w 195"/>
                <a:gd name="T3" fmla="*/ 6 h 175"/>
                <a:gd name="T4" fmla="*/ 152 w 195"/>
                <a:gd name="T5" fmla="*/ 22 h 175"/>
                <a:gd name="T6" fmla="*/ 105 w 195"/>
                <a:gd name="T7" fmla="*/ 0 h 175"/>
                <a:gd name="T8" fmla="*/ 6 w 195"/>
                <a:gd name="T9" fmla="*/ 86 h 175"/>
                <a:gd name="T10" fmla="*/ 18 w 195"/>
                <a:gd name="T11" fmla="*/ 153 h 175"/>
                <a:gd name="T12" fmla="*/ 67 w 195"/>
                <a:gd name="T13" fmla="*/ 175 h 175"/>
                <a:gd name="T14" fmla="*/ 124 w 195"/>
                <a:gd name="T15" fmla="*/ 154 h 175"/>
                <a:gd name="T16" fmla="*/ 121 w 195"/>
                <a:gd name="T17" fmla="*/ 170 h 175"/>
                <a:gd name="T18" fmla="*/ 161 w 195"/>
                <a:gd name="T19" fmla="*/ 170 h 175"/>
                <a:gd name="T20" fmla="*/ 195 w 195"/>
                <a:gd name="T21" fmla="*/ 6 h 175"/>
                <a:gd name="T22" fmla="*/ 155 w 195"/>
                <a:gd name="T23" fmla="*/ 6 h 175"/>
                <a:gd name="T24" fmla="*/ 48 w 195"/>
                <a:gd name="T25" fmla="*/ 89 h 175"/>
                <a:gd name="T26" fmla="*/ 48 w 195"/>
                <a:gd name="T27" fmla="*/ 89 h 175"/>
                <a:gd name="T28" fmla="*/ 104 w 195"/>
                <a:gd name="T29" fmla="*/ 40 h 175"/>
                <a:gd name="T30" fmla="*/ 131 w 195"/>
                <a:gd name="T31" fmla="*/ 52 h 175"/>
                <a:gd name="T32" fmla="*/ 137 w 195"/>
                <a:gd name="T33" fmla="*/ 87 h 175"/>
                <a:gd name="T34" fmla="*/ 83 w 195"/>
                <a:gd name="T35" fmla="*/ 135 h 175"/>
                <a:gd name="T36" fmla="*/ 55 w 195"/>
                <a:gd name="T37" fmla="*/ 123 h 175"/>
                <a:gd name="T38" fmla="*/ 48 w 195"/>
                <a:gd name="T39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5" h="175">
                  <a:moveTo>
                    <a:pt x="155" y="6"/>
                  </a:moveTo>
                  <a:lnTo>
                    <a:pt x="155" y="6"/>
                  </a:lnTo>
                  <a:cubicBezTo>
                    <a:pt x="155" y="6"/>
                    <a:pt x="153" y="17"/>
                    <a:pt x="152" y="22"/>
                  </a:cubicBezTo>
                  <a:cubicBezTo>
                    <a:pt x="146" y="14"/>
                    <a:pt x="131" y="0"/>
                    <a:pt x="105" y="0"/>
                  </a:cubicBezTo>
                  <a:cubicBezTo>
                    <a:pt x="59" y="0"/>
                    <a:pt x="16" y="37"/>
                    <a:pt x="6" y="86"/>
                  </a:cubicBezTo>
                  <a:cubicBezTo>
                    <a:pt x="0" y="113"/>
                    <a:pt x="4" y="137"/>
                    <a:pt x="18" y="153"/>
                  </a:cubicBezTo>
                  <a:cubicBezTo>
                    <a:pt x="29" y="167"/>
                    <a:pt x="47" y="175"/>
                    <a:pt x="67" y="175"/>
                  </a:cubicBezTo>
                  <a:cubicBezTo>
                    <a:pt x="86" y="175"/>
                    <a:pt x="108" y="167"/>
                    <a:pt x="124" y="154"/>
                  </a:cubicBezTo>
                  <a:cubicBezTo>
                    <a:pt x="123" y="160"/>
                    <a:pt x="121" y="170"/>
                    <a:pt x="121" y="170"/>
                  </a:cubicBezTo>
                  <a:lnTo>
                    <a:pt x="161" y="170"/>
                  </a:lnTo>
                  <a:lnTo>
                    <a:pt x="195" y="6"/>
                  </a:lnTo>
                  <a:lnTo>
                    <a:pt x="155" y="6"/>
                  </a:ln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3" y="65"/>
                    <a:pt x="74" y="40"/>
                    <a:pt x="104" y="40"/>
                  </a:cubicBezTo>
                  <a:cubicBezTo>
                    <a:pt x="115" y="40"/>
                    <a:pt x="125" y="45"/>
                    <a:pt x="131" y="52"/>
                  </a:cubicBezTo>
                  <a:cubicBezTo>
                    <a:pt x="138" y="61"/>
                    <a:pt x="140" y="73"/>
                    <a:pt x="137" y="87"/>
                  </a:cubicBezTo>
                  <a:cubicBezTo>
                    <a:pt x="131" y="115"/>
                    <a:pt x="108" y="135"/>
                    <a:pt x="83" y="135"/>
                  </a:cubicBezTo>
                  <a:cubicBezTo>
                    <a:pt x="71" y="135"/>
                    <a:pt x="61" y="131"/>
                    <a:pt x="55" y="123"/>
                  </a:cubicBezTo>
                  <a:cubicBezTo>
                    <a:pt x="48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9525000" y="6253163"/>
              <a:ext cx="227013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1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4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1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9752013" y="6253163"/>
              <a:ext cx="225425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0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3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0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8202613" y="6515100"/>
              <a:ext cx="352425" cy="331787"/>
            </a:xfrm>
            <a:custGeom>
              <a:avLst/>
              <a:gdLst>
                <a:gd name="T0" fmla="*/ 212 w 270"/>
                <a:gd name="T1" fmla="*/ 0 h 250"/>
                <a:gd name="T2" fmla="*/ 212 w 270"/>
                <a:gd name="T3" fmla="*/ 0 h 250"/>
                <a:gd name="T4" fmla="*/ 87 w 270"/>
                <a:gd name="T5" fmla="*/ 0 h 250"/>
                <a:gd name="T6" fmla="*/ 27 w 270"/>
                <a:gd name="T7" fmla="*/ 50 h 250"/>
                <a:gd name="T8" fmla="*/ 0 w 270"/>
                <a:gd name="T9" fmla="*/ 175 h 250"/>
                <a:gd name="T10" fmla="*/ 59 w 270"/>
                <a:gd name="T11" fmla="*/ 250 h 250"/>
                <a:gd name="T12" fmla="*/ 93 w 270"/>
                <a:gd name="T13" fmla="*/ 88 h 250"/>
                <a:gd name="T14" fmla="*/ 108 w 270"/>
                <a:gd name="T15" fmla="*/ 75 h 250"/>
                <a:gd name="T16" fmla="*/ 270 w 270"/>
                <a:gd name="T17" fmla="*/ 75 h 250"/>
                <a:gd name="T18" fmla="*/ 212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2" y="0"/>
                  </a:moveTo>
                  <a:lnTo>
                    <a:pt x="212" y="0"/>
                  </a:lnTo>
                  <a:cubicBezTo>
                    <a:pt x="212" y="0"/>
                    <a:pt x="132" y="0"/>
                    <a:pt x="87" y="0"/>
                  </a:cubicBezTo>
                  <a:cubicBezTo>
                    <a:pt x="62" y="0"/>
                    <a:pt x="32" y="25"/>
                    <a:pt x="27" y="50"/>
                  </a:cubicBezTo>
                  <a:cubicBezTo>
                    <a:pt x="23" y="6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92" y="93"/>
                    <a:pt x="93" y="88"/>
                  </a:cubicBezTo>
                  <a:cubicBezTo>
                    <a:pt x="94" y="81"/>
                    <a:pt x="102" y="75"/>
                    <a:pt x="108" y="75"/>
                  </a:cubicBezTo>
                  <a:cubicBezTo>
                    <a:pt x="134" y="75"/>
                    <a:pt x="270" y="75"/>
                    <a:pt x="270" y="75"/>
                  </a:cubicBezTo>
                  <a:lnTo>
                    <a:pt x="212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7918450" y="6149976"/>
              <a:ext cx="354013" cy="331787"/>
            </a:xfrm>
            <a:custGeom>
              <a:avLst/>
              <a:gdLst>
                <a:gd name="T0" fmla="*/ 211 w 270"/>
                <a:gd name="T1" fmla="*/ 0 h 250"/>
                <a:gd name="T2" fmla="*/ 211 w 270"/>
                <a:gd name="T3" fmla="*/ 0 h 250"/>
                <a:gd name="T4" fmla="*/ 178 w 270"/>
                <a:gd name="T5" fmla="*/ 162 h 250"/>
                <a:gd name="T6" fmla="*/ 162 w 270"/>
                <a:gd name="T7" fmla="*/ 175 h 250"/>
                <a:gd name="T8" fmla="*/ 0 w 270"/>
                <a:gd name="T9" fmla="*/ 175 h 250"/>
                <a:gd name="T10" fmla="*/ 59 w 270"/>
                <a:gd name="T11" fmla="*/ 250 h 250"/>
                <a:gd name="T12" fmla="*/ 184 w 270"/>
                <a:gd name="T13" fmla="*/ 250 h 250"/>
                <a:gd name="T14" fmla="*/ 244 w 270"/>
                <a:gd name="T15" fmla="*/ 199 h 250"/>
                <a:gd name="T16" fmla="*/ 270 w 270"/>
                <a:gd name="T17" fmla="*/ 75 h 250"/>
                <a:gd name="T18" fmla="*/ 211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1" y="0"/>
                  </a:moveTo>
                  <a:lnTo>
                    <a:pt x="211" y="0"/>
                  </a:lnTo>
                  <a:cubicBezTo>
                    <a:pt x="211" y="0"/>
                    <a:pt x="179" y="157"/>
                    <a:pt x="178" y="162"/>
                  </a:cubicBezTo>
                  <a:cubicBezTo>
                    <a:pt x="177" y="168"/>
                    <a:pt x="169" y="175"/>
                    <a:pt x="162" y="175"/>
                  </a:cubicBezTo>
                  <a:cubicBezTo>
                    <a:pt x="136" y="17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138" y="250"/>
                    <a:pt x="184" y="250"/>
                  </a:cubicBezTo>
                  <a:cubicBezTo>
                    <a:pt x="209" y="250"/>
                    <a:pt x="239" y="225"/>
                    <a:pt x="244" y="199"/>
                  </a:cubicBezTo>
                  <a:cubicBezTo>
                    <a:pt x="247" y="185"/>
                    <a:pt x="270" y="75"/>
                    <a:pt x="270" y="75"/>
                  </a:cubicBezTo>
                  <a:lnTo>
                    <a:pt x="211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8186738" y="6623050"/>
              <a:ext cx="0" cy="1587"/>
            </a:xfrm>
            <a:custGeom>
              <a:avLst/>
              <a:gdLst>
                <a:gd name="T0" fmla="*/ 0 h 1"/>
                <a:gd name="T1" fmla="*/ 0 h 1"/>
                <a:gd name="T2" fmla="*/ 1 h 1"/>
                <a:gd name="T3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8F4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7893050" y="6515100"/>
              <a:ext cx="298450" cy="331787"/>
            </a:xfrm>
            <a:custGeom>
              <a:avLst/>
              <a:gdLst>
                <a:gd name="T0" fmla="*/ 221 w 228"/>
                <a:gd name="T1" fmla="*/ 80 h 251"/>
                <a:gd name="T2" fmla="*/ 221 w 228"/>
                <a:gd name="T3" fmla="*/ 80 h 251"/>
                <a:gd name="T4" fmla="*/ 224 w 228"/>
                <a:gd name="T5" fmla="*/ 82 h 251"/>
                <a:gd name="T6" fmla="*/ 167 w 228"/>
                <a:gd name="T7" fmla="*/ 11 h 251"/>
                <a:gd name="T8" fmla="*/ 145 w 228"/>
                <a:gd name="T9" fmla="*/ 0 h 251"/>
                <a:gd name="T10" fmla="*/ 0 w 228"/>
                <a:gd name="T11" fmla="*/ 0 h 251"/>
                <a:gd name="T12" fmla="*/ 58 w 228"/>
                <a:gd name="T13" fmla="*/ 75 h 251"/>
                <a:gd name="T14" fmla="*/ 158 w 228"/>
                <a:gd name="T15" fmla="*/ 75 h 251"/>
                <a:gd name="T16" fmla="*/ 137 w 228"/>
                <a:gd name="T17" fmla="*/ 175 h 251"/>
                <a:gd name="T18" fmla="*/ 195 w 228"/>
                <a:gd name="T19" fmla="*/ 251 h 251"/>
                <a:gd name="T20" fmla="*/ 227 w 228"/>
                <a:gd name="T21" fmla="*/ 100 h 251"/>
                <a:gd name="T22" fmla="*/ 221 w 228"/>
                <a:gd name="T23" fmla="*/ 80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8" h="251">
                  <a:moveTo>
                    <a:pt x="221" y="80"/>
                  </a:moveTo>
                  <a:lnTo>
                    <a:pt x="221" y="80"/>
                  </a:lnTo>
                  <a:cubicBezTo>
                    <a:pt x="223" y="81"/>
                    <a:pt x="223" y="82"/>
                    <a:pt x="224" y="82"/>
                  </a:cubicBezTo>
                  <a:cubicBezTo>
                    <a:pt x="220" y="77"/>
                    <a:pt x="176" y="22"/>
                    <a:pt x="167" y="11"/>
                  </a:cubicBezTo>
                  <a:cubicBezTo>
                    <a:pt x="159" y="0"/>
                    <a:pt x="145" y="0"/>
                    <a:pt x="145" y="0"/>
                  </a:cubicBezTo>
                  <a:lnTo>
                    <a:pt x="0" y="0"/>
                  </a:lnTo>
                  <a:lnTo>
                    <a:pt x="58" y="75"/>
                  </a:lnTo>
                  <a:lnTo>
                    <a:pt x="158" y="75"/>
                  </a:lnTo>
                  <a:lnTo>
                    <a:pt x="137" y="175"/>
                  </a:lnTo>
                  <a:lnTo>
                    <a:pt x="195" y="251"/>
                  </a:lnTo>
                  <a:cubicBezTo>
                    <a:pt x="195" y="251"/>
                    <a:pt x="223" y="119"/>
                    <a:pt x="227" y="100"/>
                  </a:cubicBezTo>
                  <a:cubicBezTo>
                    <a:pt x="228" y="95"/>
                    <a:pt x="227" y="85"/>
                    <a:pt x="221" y="80"/>
                  </a:cubicBez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3" name="Freeform 19"/>
            <p:cNvSpPr>
              <a:spLocks/>
            </p:cNvSpPr>
            <p:nvPr userDrawn="1"/>
          </p:nvSpPr>
          <p:spPr bwMode="auto">
            <a:xfrm>
              <a:off x="8615363" y="6611938"/>
              <a:ext cx="60325" cy="104775"/>
            </a:xfrm>
            <a:custGeom>
              <a:avLst/>
              <a:gdLst>
                <a:gd name="T0" fmla="*/ 19 w 46"/>
                <a:gd name="T1" fmla="*/ 6 h 80"/>
                <a:gd name="T2" fmla="*/ 19 w 46"/>
                <a:gd name="T3" fmla="*/ 6 h 80"/>
                <a:gd name="T4" fmla="*/ 0 w 46"/>
                <a:gd name="T5" fmla="*/ 6 h 80"/>
                <a:gd name="T6" fmla="*/ 1 w 46"/>
                <a:gd name="T7" fmla="*/ 0 h 80"/>
                <a:gd name="T8" fmla="*/ 46 w 46"/>
                <a:gd name="T9" fmla="*/ 0 h 80"/>
                <a:gd name="T10" fmla="*/ 45 w 46"/>
                <a:gd name="T11" fmla="*/ 6 h 80"/>
                <a:gd name="T12" fmla="*/ 26 w 46"/>
                <a:gd name="T13" fmla="*/ 6 h 80"/>
                <a:gd name="T14" fmla="*/ 12 w 46"/>
                <a:gd name="T15" fmla="*/ 80 h 80"/>
                <a:gd name="T16" fmla="*/ 5 w 46"/>
                <a:gd name="T17" fmla="*/ 80 h 80"/>
                <a:gd name="T18" fmla="*/ 19 w 46"/>
                <a:gd name="T19" fmla="*/ 6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80">
                  <a:moveTo>
                    <a:pt x="19" y="6"/>
                  </a:moveTo>
                  <a:lnTo>
                    <a:pt x="19" y="6"/>
                  </a:lnTo>
                  <a:lnTo>
                    <a:pt x="0" y="6"/>
                  </a:lnTo>
                  <a:lnTo>
                    <a:pt x="1" y="0"/>
                  </a:lnTo>
                  <a:lnTo>
                    <a:pt x="46" y="0"/>
                  </a:lnTo>
                  <a:lnTo>
                    <a:pt x="45" y="6"/>
                  </a:lnTo>
                  <a:lnTo>
                    <a:pt x="26" y="6"/>
                  </a:lnTo>
                  <a:lnTo>
                    <a:pt x="12" y="80"/>
                  </a:lnTo>
                  <a:lnTo>
                    <a:pt x="5" y="80"/>
                  </a:lnTo>
                  <a:lnTo>
                    <a:pt x="19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" name="Freeform 20"/>
            <p:cNvSpPr>
              <a:spLocks/>
            </p:cNvSpPr>
            <p:nvPr userDrawn="1"/>
          </p:nvSpPr>
          <p:spPr bwMode="auto">
            <a:xfrm>
              <a:off x="8670925" y="6611938"/>
              <a:ext cx="60325" cy="104775"/>
            </a:xfrm>
            <a:custGeom>
              <a:avLst/>
              <a:gdLst>
                <a:gd name="T0" fmla="*/ 15 w 46"/>
                <a:gd name="T1" fmla="*/ 0 h 80"/>
                <a:gd name="T2" fmla="*/ 15 w 46"/>
                <a:gd name="T3" fmla="*/ 0 h 80"/>
                <a:gd name="T4" fmla="*/ 21 w 46"/>
                <a:gd name="T5" fmla="*/ 0 h 80"/>
                <a:gd name="T6" fmla="*/ 15 w 46"/>
                <a:gd name="T7" fmla="*/ 35 h 80"/>
                <a:gd name="T8" fmla="*/ 15 w 46"/>
                <a:gd name="T9" fmla="*/ 35 h 80"/>
                <a:gd name="T10" fmla="*/ 33 w 46"/>
                <a:gd name="T11" fmla="*/ 24 h 80"/>
                <a:gd name="T12" fmla="*/ 46 w 46"/>
                <a:gd name="T13" fmla="*/ 36 h 80"/>
                <a:gd name="T14" fmla="*/ 45 w 46"/>
                <a:gd name="T15" fmla="*/ 44 h 80"/>
                <a:gd name="T16" fmla="*/ 38 w 46"/>
                <a:gd name="T17" fmla="*/ 80 h 80"/>
                <a:gd name="T18" fmla="*/ 32 w 46"/>
                <a:gd name="T19" fmla="*/ 80 h 80"/>
                <a:gd name="T20" fmla="*/ 38 w 46"/>
                <a:gd name="T21" fmla="*/ 51 h 80"/>
                <a:gd name="T22" fmla="*/ 40 w 46"/>
                <a:gd name="T23" fmla="*/ 38 h 80"/>
                <a:gd name="T24" fmla="*/ 32 w 46"/>
                <a:gd name="T25" fmla="*/ 29 h 80"/>
                <a:gd name="T26" fmla="*/ 9 w 46"/>
                <a:gd name="T27" fmla="*/ 62 h 80"/>
                <a:gd name="T28" fmla="*/ 6 w 46"/>
                <a:gd name="T29" fmla="*/ 80 h 80"/>
                <a:gd name="T30" fmla="*/ 0 w 46"/>
                <a:gd name="T31" fmla="*/ 80 h 80"/>
                <a:gd name="T32" fmla="*/ 15 w 46"/>
                <a:gd name="T3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80">
                  <a:moveTo>
                    <a:pt x="15" y="0"/>
                  </a:moveTo>
                  <a:lnTo>
                    <a:pt x="15" y="0"/>
                  </a:lnTo>
                  <a:lnTo>
                    <a:pt x="21" y="0"/>
                  </a:lnTo>
                  <a:lnTo>
                    <a:pt x="15" y="35"/>
                  </a:lnTo>
                  <a:lnTo>
                    <a:pt x="15" y="35"/>
                  </a:lnTo>
                  <a:cubicBezTo>
                    <a:pt x="18" y="30"/>
                    <a:pt x="23" y="24"/>
                    <a:pt x="33" y="24"/>
                  </a:cubicBezTo>
                  <a:cubicBezTo>
                    <a:pt x="43" y="24"/>
                    <a:pt x="46" y="31"/>
                    <a:pt x="46" y="36"/>
                  </a:cubicBezTo>
                  <a:cubicBezTo>
                    <a:pt x="46" y="39"/>
                    <a:pt x="46" y="42"/>
                    <a:pt x="45" y="44"/>
                  </a:cubicBezTo>
                  <a:lnTo>
                    <a:pt x="38" y="80"/>
                  </a:lnTo>
                  <a:lnTo>
                    <a:pt x="32" y="80"/>
                  </a:lnTo>
                  <a:lnTo>
                    <a:pt x="38" y="51"/>
                  </a:lnTo>
                  <a:cubicBezTo>
                    <a:pt x="39" y="45"/>
                    <a:pt x="40" y="43"/>
                    <a:pt x="40" y="38"/>
                  </a:cubicBezTo>
                  <a:cubicBezTo>
                    <a:pt x="40" y="32"/>
                    <a:pt x="36" y="29"/>
                    <a:pt x="32" y="29"/>
                  </a:cubicBezTo>
                  <a:cubicBezTo>
                    <a:pt x="19" y="29"/>
                    <a:pt x="12" y="50"/>
                    <a:pt x="9" y="62"/>
                  </a:cubicBezTo>
                  <a:lnTo>
                    <a:pt x="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5" name="Freeform 21"/>
            <p:cNvSpPr>
              <a:spLocks noEditPoints="1"/>
            </p:cNvSpPr>
            <p:nvPr userDrawn="1"/>
          </p:nvSpPr>
          <p:spPr bwMode="auto">
            <a:xfrm>
              <a:off x="8747125" y="6643688"/>
              <a:ext cx="55563" cy="74612"/>
            </a:xfrm>
            <a:custGeom>
              <a:avLst/>
              <a:gdLst>
                <a:gd name="T0" fmla="*/ 34 w 42"/>
                <a:gd name="T1" fmla="*/ 56 h 57"/>
                <a:gd name="T2" fmla="*/ 34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6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9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5 w 42"/>
                <a:gd name="T21" fmla="*/ 50 h 57"/>
                <a:gd name="T22" fmla="*/ 34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4" y="56"/>
                  </a:moveTo>
                  <a:lnTo>
                    <a:pt x="34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1" y="57"/>
                    <a:pt x="0" y="52"/>
                    <a:pt x="0" y="34"/>
                  </a:cubicBezTo>
                  <a:cubicBezTo>
                    <a:pt x="0" y="18"/>
                    <a:pt x="9" y="0"/>
                    <a:pt x="26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9" y="22"/>
                  </a:lnTo>
                  <a:cubicBezTo>
                    <a:pt x="8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5" y="50"/>
                  </a:cubicBezTo>
                  <a:lnTo>
                    <a:pt x="34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Freeform 22"/>
            <p:cNvSpPr>
              <a:spLocks noEditPoints="1"/>
            </p:cNvSpPr>
            <p:nvPr userDrawn="1"/>
          </p:nvSpPr>
          <p:spPr bwMode="auto">
            <a:xfrm>
              <a:off x="8843963" y="6611938"/>
              <a:ext cx="68263" cy="104775"/>
            </a:xfrm>
            <a:custGeom>
              <a:avLst/>
              <a:gdLst>
                <a:gd name="T0" fmla="*/ 15 w 52"/>
                <a:gd name="T1" fmla="*/ 0 h 80"/>
                <a:gd name="T2" fmla="*/ 15 w 52"/>
                <a:gd name="T3" fmla="*/ 0 h 80"/>
                <a:gd name="T4" fmla="*/ 30 w 52"/>
                <a:gd name="T5" fmla="*/ 0 h 80"/>
                <a:gd name="T6" fmla="*/ 52 w 52"/>
                <a:gd name="T7" fmla="*/ 17 h 80"/>
                <a:gd name="T8" fmla="*/ 37 w 52"/>
                <a:gd name="T9" fmla="*/ 38 h 80"/>
                <a:gd name="T10" fmla="*/ 37 w 52"/>
                <a:gd name="T11" fmla="*/ 38 h 80"/>
                <a:gd name="T12" fmla="*/ 48 w 52"/>
                <a:gd name="T13" fmla="*/ 55 h 80"/>
                <a:gd name="T14" fmla="*/ 21 w 52"/>
                <a:gd name="T15" fmla="*/ 80 h 80"/>
                <a:gd name="T16" fmla="*/ 0 w 52"/>
                <a:gd name="T17" fmla="*/ 80 h 80"/>
                <a:gd name="T18" fmla="*/ 15 w 52"/>
                <a:gd name="T19" fmla="*/ 0 h 80"/>
                <a:gd name="T20" fmla="*/ 8 w 52"/>
                <a:gd name="T21" fmla="*/ 74 h 80"/>
                <a:gd name="T22" fmla="*/ 8 w 52"/>
                <a:gd name="T23" fmla="*/ 74 h 80"/>
                <a:gd name="T24" fmla="*/ 19 w 52"/>
                <a:gd name="T25" fmla="*/ 74 h 80"/>
                <a:gd name="T26" fmla="*/ 41 w 52"/>
                <a:gd name="T27" fmla="*/ 55 h 80"/>
                <a:gd name="T28" fmla="*/ 24 w 52"/>
                <a:gd name="T29" fmla="*/ 42 h 80"/>
                <a:gd name="T30" fmla="*/ 14 w 52"/>
                <a:gd name="T31" fmla="*/ 42 h 80"/>
                <a:gd name="T32" fmla="*/ 8 w 52"/>
                <a:gd name="T33" fmla="*/ 74 h 80"/>
                <a:gd name="T34" fmla="*/ 15 w 52"/>
                <a:gd name="T35" fmla="*/ 35 h 80"/>
                <a:gd name="T36" fmla="*/ 15 w 52"/>
                <a:gd name="T37" fmla="*/ 35 h 80"/>
                <a:gd name="T38" fmla="*/ 23 w 52"/>
                <a:gd name="T39" fmla="*/ 35 h 80"/>
                <a:gd name="T40" fmla="*/ 45 w 52"/>
                <a:gd name="T41" fmla="*/ 18 h 80"/>
                <a:gd name="T42" fmla="*/ 29 w 52"/>
                <a:gd name="T43" fmla="*/ 6 h 80"/>
                <a:gd name="T44" fmla="*/ 21 w 52"/>
                <a:gd name="T45" fmla="*/ 6 h 80"/>
                <a:gd name="T46" fmla="*/ 15 w 52"/>
                <a:gd name="T47" fmla="*/ 35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2" h="80">
                  <a:moveTo>
                    <a:pt x="15" y="0"/>
                  </a:moveTo>
                  <a:lnTo>
                    <a:pt x="15" y="0"/>
                  </a:lnTo>
                  <a:lnTo>
                    <a:pt x="30" y="0"/>
                  </a:lnTo>
                  <a:cubicBezTo>
                    <a:pt x="41" y="0"/>
                    <a:pt x="52" y="2"/>
                    <a:pt x="52" y="17"/>
                  </a:cubicBezTo>
                  <a:cubicBezTo>
                    <a:pt x="52" y="32"/>
                    <a:pt x="43" y="37"/>
                    <a:pt x="37" y="38"/>
                  </a:cubicBezTo>
                  <a:lnTo>
                    <a:pt x="37" y="38"/>
                  </a:lnTo>
                  <a:cubicBezTo>
                    <a:pt x="43" y="40"/>
                    <a:pt x="48" y="45"/>
                    <a:pt x="48" y="55"/>
                  </a:cubicBezTo>
                  <a:cubicBezTo>
                    <a:pt x="48" y="68"/>
                    <a:pt x="40" y="80"/>
                    <a:pt x="21" y="80"/>
                  </a:cubicBezTo>
                  <a:lnTo>
                    <a:pt x="0" y="80"/>
                  </a:lnTo>
                  <a:lnTo>
                    <a:pt x="15" y="0"/>
                  </a:lnTo>
                  <a:close/>
                  <a:moveTo>
                    <a:pt x="8" y="74"/>
                  </a:moveTo>
                  <a:lnTo>
                    <a:pt x="8" y="74"/>
                  </a:lnTo>
                  <a:lnTo>
                    <a:pt x="19" y="74"/>
                  </a:lnTo>
                  <a:cubicBezTo>
                    <a:pt x="29" y="74"/>
                    <a:pt x="41" y="72"/>
                    <a:pt x="41" y="55"/>
                  </a:cubicBezTo>
                  <a:cubicBezTo>
                    <a:pt x="41" y="44"/>
                    <a:pt x="33" y="42"/>
                    <a:pt x="24" y="42"/>
                  </a:cubicBezTo>
                  <a:lnTo>
                    <a:pt x="14" y="42"/>
                  </a:lnTo>
                  <a:lnTo>
                    <a:pt x="8" y="74"/>
                  </a:lnTo>
                  <a:close/>
                  <a:moveTo>
                    <a:pt x="15" y="35"/>
                  </a:moveTo>
                  <a:lnTo>
                    <a:pt x="15" y="35"/>
                  </a:lnTo>
                  <a:lnTo>
                    <a:pt x="23" y="35"/>
                  </a:lnTo>
                  <a:cubicBezTo>
                    <a:pt x="32" y="35"/>
                    <a:pt x="45" y="35"/>
                    <a:pt x="45" y="18"/>
                  </a:cubicBezTo>
                  <a:cubicBezTo>
                    <a:pt x="45" y="7"/>
                    <a:pt x="38" y="6"/>
                    <a:pt x="29" y="6"/>
                  </a:cubicBezTo>
                  <a:lnTo>
                    <a:pt x="21" y="6"/>
                  </a:lnTo>
                  <a:lnTo>
                    <a:pt x="15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7" name="Freeform 23"/>
            <p:cNvSpPr>
              <a:spLocks noEditPoints="1"/>
            </p:cNvSpPr>
            <p:nvPr userDrawn="1"/>
          </p:nvSpPr>
          <p:spPr bwMode="auto">
            <a:xfrm>
              <a:off x="8924925" y="6643688"/>
              <a:ext cx="60325" cy="74612"/>
            </a:xfrm>
            <a:custGeom>
              <a:avLst/>
              <a:gdLst>
                <a:gd name="T0" fmla="*/ 0 w 46"/>
                <a:gd name="T1" fmla="*/ 35 h 57"/>
                <a:gd name="T2" fmla="*/ 0 w 46"/>
                <a:gd name="T3" fmla="*/ 35 h 57"/>
                <a:gd name="T4" fmla="*/ 27 w 46"/>
                <a:gd name="T5" fmla="*/ 0 h 57"/>
                <a:gd name="T6" fmla="*/ 46 w 46"/>
                <a:gd name="T7" fmla="*/ 21 h 57"/>
                <a:gd name="T8" fmla="*/ 20 w 46"/>
                <a:gd name="T9" fmla="*/ 57 h 57"/>
                <a:gd name="T10" fmla="*/ 0 w 46"/>
                <a:gd name="T11" fmla="*/ 35 h 57"/>
                <a:gd name="T12" fmla="*/ 20 w 46"/>
                <a:gd name="T13" fmla="*/ 52 h 57"/>
                <a:gd name="T14" fmla="*/ 20 w 46"/>
                <a:gd name="T15" fmla="*/ 52 h 57"/>
                <a:gd name="T16" fmla="*/ 39 w 46"/>
                <a:gd name="T17" fmla="*/ 21 h 57"/>
                <a:gd name="T18" fmla="*/ 26 w 46"/>
                <a:gd name="T19" fmla="*/ 5 h 57"/>
                <a:gd name="T20" fmla="*/ 7 w 46"/>
                <a:gd name="T21" fmla="*/ 35 h 57"/>
                <a:gd name="T22" fmla="*/ 20 w 46"/>
                <a:gd name="T23" fmla="*/ 52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57">
                  <a:moveTo>
                    <a:pt x="0" y="35"/>
                  </a:moveTo>
                  <a:lnTo>
                    <a:pt x="0" y="35"/>
                  </a:lnTo>
                  <a:cubicBezTo>
                    <a:pt x="0" y="17"/>
                    <a:pt x="7" y="0"/>
                    <a:pt x="27" y="0"/>
                  </a:cubicBezTo>
                  <a:cubicBezTo>
                    <a:pt x="40" y="0"/>
                    <a:pt x="46" y="8"/>
                    <a:pt x="46" y="21"/>
                  </a:cubicBezTo>
                  <a:cubicBezTo>
                    <a:pt x="46" y="38"/>
                    <a:pt x="40" y="57"/>
                    <a:pt x="20" y="57"/>
                  </a:cubicBezTo>
                  <a:cubicBezTo>
                    <a:pt x="10" y="57"/>
                    <a:pt x="0" y="52"/>
                    <a:pt x="0" y="35"/>
                  </a:cubicBezTo>
                  <a:close/>
                  <a:moveTo>
                    <a:pt x="20" y="52"/>
                  </a:moveTo>
                  <a:lnTo>
                    <a:pt x="20" y="52"/>
                  </a:lnTo>
                  <a:cubicBezTo>
                    <a:pt x="35" y="52"/>
                    <a:pt x="39" y="36"/>
                    <a:pt x="39" y="21"/>
                  </a:cubicBezTo>
                  <a:cubicBezTo>
                    <a:pt x="39" y="12"/>
                    <a:pt x="36" y="5"/>
                    <a:pt x="26" y="5"/>
                  </a:cubicBezTo>
                  <a:cubicBezTo>
                    <a:pt x="11" y="5"/>
                    <a:pt x="7" y="23"/>
                    <a:pt x="7" y="35"/>
                  </a:cubicBezTo>
                  <a:cubicBezTo>
                    <a:pt x="7" y="46"/>
                    <a:pt x="12" y="52"/>
                    <a:pt x="20" y="52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8" name="Freeform 24"/>
            <p:cNvSpPr>
              <a:spLocks/>
            </p:cNvSpPr>
            <p:nvPr userDrawn="1"/>
          </p:nvSpPr>
          <p:spPr bwMode="auto">
            <a:xfrm>
              <a:off x="8997950" y="6643688"/>
              <a:ext cx="60325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6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3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7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6" y="11"/>
                  </a:lnTo>
                  <a:cubicBezTo>
                    <a:pt x="19" y="6"/>
                    <a:pt x="24" y="0"/>
                    <a:pt x="34" y="0"/>
                  </a:cubicBezTo>
                  <a:cubicBezTo>
                    <a:pt x="44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3" y="56"/>
                  </a:lnTo>
                  <a:lnTo>
                    <a:pt x="38" y="27"/>
                  </a:lnTo>
                  <a:cubicBezTo>
                    <a:pt x="40" y="21"/>
                    <a:pt x="40" y="19"/>
                    <a:pt x="40" y="14"/>
                  </a:cubicBezTo>
                  <a:cubicBezTo>
                    <a:pt x="40" y="8"/>
                    <a:pt x="37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7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" name="Freeform 25"/>
            <p:cNvSpPr>
              <a:spLocks noEditPoints="1"/>
            </p:cNvSpPr>
            <p:nvPr userDrawn="1"/>
          </p:nvSpPr>
          <p:spPr bwMode="auto">
            <a:xfrm>
              <a:off x="9075738" y="6611938"/>
              <a:ext cx="68263" cy="106362"/>
            </a:xfrm>
            <a:custGeom>
              <a:avLst/>
              <a:gdLst>
                <a:gd name="T0" fmla="*/ 32 w 52"/>
                <a:gd name="T1" fmla="*/ 72 h 81"/>
                <a:gd name="T2" fmla="*/ 32 w 52"/>
                <a:gd name="T3" fmla="*/ 72 h 81"/>
                <a:gd name="T4" fmla="*/ 32 w 52"/>
                <a:gd name="T5" fmla="*/ 72 h 81"/>
                <a:gd name="T6" fmla="*/ 16 w 52"/>
                <a:gd name="T7" fmla="*/ 81 h 81"/>
                <a:gd name="T8" fmla="*/ 0 w 52"/>
                <a:gd name="T9" fmla="*/ 61 h 81"/>
                <a:gd name="T10" fmla="*/ 25 w 52"/>
                <a:gd name="T11" fmla="*/ 24 h 81"/>
                <a:gd name="T12" fmla="*/ 39 w 52"/>
                <a:gd name="T13" fmla="*/ 34 h 81"/>
                <a:gd name="T14" fmla="*/ 39 w 52"/>
                <a:gd name="T15" fmla="*/ 34 h 81"/>
                <a:gd name="T16" fmla="*/ 45 w 52"/>
                <a:gd name="T17" fmla="*/ 0 h 81"/>
                <a:gd name="T18" fmla="*/ 52 w 52"/>
                <a:gd name="T19" fmla="*/ 0 h 81"/>
                <a:gd name="T20" fmla="*/ 36 w 52"/>
                <a:gd name="T21" fmla="*/ 80 h 81"/>
                <a:gd name="T22" fmla="*/ 30 w 52"/>
                <a:gd name="T23" fmla="*/ 80 h 81"/>
                <a:gd name="T24" fmla="*/ 32 w 52"/>
                <a:gd name="T25" fmla="*/ 72 h 81"/>
                <a:gd name="T26" fmla="*/ 17 w 52"/>
                <a:gd name="T27" fmla="*/ 76 h 81"/>
                <a:gd name="T28" fmla="*/ 17 w 52"/>
                <a:gd name="T29" fmla="*/ 76 h 81"/>
                <a:gd name="T30" fmla="*/ 36 w 52"/>
                <a:gd name="T31" fmla="*/ 46 h 81"/>
                <a:gd name="T32" fmla="*/ 25 w 52"/>
                <a:gd name="T33" fmla="*/ 29 h 81"/>
                <a:gd name="T34" fmla="*/ 7 w 52"/>
                <a:gd name="T35" fmla="*/ 61 h 81"/>
                <a:gd name="T36" fmla="*/ 17 w 52"/>
                <a:gd name="T37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" h="81">
                  <a:moveTo>
                    <a:pt x="32" y="72"/>
                  </a:moveTo>
                  <a:lnTo>
                    <a:pt x="32" y="72"/>
                  </a:lnTo>
                  <a:lnTo>
                    <a:pt x="32" y="72"/>
                  </a:lnTo>
                  <a:cubicBezTo>
                    <a:pt x="30" y="75"/>
                    <a:pt x="25" y="81"/>
                    <a:pt x="16" y="81"/>
                  </a:cubicBezTo>
                  <a:cubicBezTo>
                    <a:pt x="6" y="81"/>
                    <a:pt x="0" y="73"/>
                    <a:pt x="0" y="61"/>
                  </a:cubicBezTo>
                  <a:cubicBezTo>
                    <a:pt x="0" y="45"/>
                    <a:pt x="7" y="24"/>
                    <a:pt x="25" y="24"/>
                  </a:cubicBezTo>
                  <a:cubicBezTo>
                    <a:pt x="35" y="24"/>
                    <a:pt x="37" y="30"/>
                    <a:pt x="39" y="34"/>
                  </a:cubicBezTo>
                  <a:lnTo>
                    <a:pt x="39" y="34"/>
                  </a:lnTo>
                  <a:lnTo>
                    <a:pt x="45" y="0"/>
                  </a:lnTo>
                  <a:lnTo>
                    <a:pt x="52" y="0"/>
                  </a:lnTo>
                  <a:lnTo>
                    <a:pt x="36" y="80"/>
                  </a:lnTo>
                  <a:lnTo>
                    <a:pt x="30" y="80"/>
                  </a:lnTo>
                  <a:lnTo>
                    <a:pt x="32" y="72"/>
                  </a:lnTo>
                  <a:close/>
                  <a:moveTo>
                    <a:pt x="17" y="76"/>
                  </a:moveTo>
                  <a:lnTo>
                    <a:pt x="17" y="76"/>
                  </a:lnTo>
                  <a:cubicBezTo>
                    <a:pt x="30" y="76"/>
                    <a:pt x="36" y="58"/>
                    <a:pt x="36" y="46"/>
                  </a:cubicBezTo>
                  <a:cubicBezTo>
                    <a:pt x="36" y="37"/>
                    <a:pt x="32" y="29"/>
                    <a:pt x="25" y="29"/>
                  </a:cubicBezTo>
                  <a:cubicBezTo>
                    <a:pt x="12" y="29"/>
                    <a:pt x="7" y="50"/>
                    <a:pt x="7" y="61"/>
                  </a:cubicBezTo>
                  <a:cubicBezTo>
                    <a:pt x="7" y="68"/>
                    <a:pt x="10" y="76"/>
                    <a:pt x="17" y="76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0" name="Freeform 26"/>
            <p:cNvSpPr>
              <a:spLocks noEditPoints="1"/>
            </p:cNvSpPr>
            <p:nvPr userDrawn="1"/>
          </p:nvSpPr>
          <p:spPr bwMode="auto">
            <a:xfrm>
              <a:off x="9150350" y="6611938"/>
              <a:ext cx="30163" cy="104775"/>
            </a:xfrm>
            <a:custGeom>
              <a:avLst/>
              <a:gdLst>
                <a:gd name="T0" fmla="*/ 10 w 23"/>
                <a:gd name="T1" fmla="*/ 25 h 80"/>
                <a:gd name="T2" fmla="*/ 10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0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0" y="25"/>
                  </a:moveTo>
                  <a:lnTo>
                    <a:pt x="10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0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Freeform 27"/>
            <p:cNvSpPr>
              <a:spLocks/>
            </p:cNvSpPr>
            <p:nvPr userDrawn="1"/>
          </p:nvSpPr>
          <p:spPr bwMode="auto">
            <a:xfrm>
              <a:off x="9185275" y="6643688"/>
              <a:ext cx="60325" cy="73025"/>
            </a:xfrm>
            <a:custGeom>
              <a:avLst/>
              <a:gdLst>
                <a:gd name="T0" fmla="*/ 10 w 46"/>
                <a:gd name="T1" fmla="*/ 1 h 56"/>
                <a:gd name="T2" fmla="*/ 10 w 46"/>
                <a:gd name="T3" fmla="*/ 1 h 56"/>
                <a:gd name="T4" fmla="*/ 17 w 46"/>
                <a:gd name="T5" fmla="*/ 1 h 56"/>
                <a:gd name="T6" fmla="*/ 14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8 w 46"/>
                <a:gd name="T17" fmla="*/ 56 h 56"/>
                <a:gd name="T18" fmla="*/ 32 w 46"/>
                <a:gd name="T19" fmla="*/ 56 h 56"/>
                <a:gd name="T20" fmla="*/ 37 w 46"/>
                <a:gd name="T21" fmla="*/ 27 h 56"/>
                <a:gd name="T22" fmla="*/ 39 w 46"/>
                <a:gd name="T23" fmla="*/ 14 h 56"/>
                <a:gd name="T24" fmla="*/ 32 w 46"/>
                <a:gd name="T25" fmla="*/ 5 h 56"/>
                <a:gd name="T26" fmla="*/ 9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0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0" y="1"/>
                  </a:moveTo>
                  <a:lnTo>
                    <a:pt x="10" y="1"/>
                  </a:lnTo>
                  <a:lnTo>
                    <a:pt x="17" y="1"/>
                  </a:lnTo>
                  <a:lnTo>
                    <a:pt x="14" y="11"/>
                  </a:lnTo>
                  <a:lnTo>
                    <a:pt x="15" y="11"/>
                  </a:lnTo>
                  <a:cubicBezTo>
                    <a:pt x="18" y="6"/>
                    <a:pt x="23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8" y="56"/>
                  </a:lnTo>
                  <a:lnTo>
                    <a:pt x="32" y="56"/>
                  </a:lnTo>
                  <a:lnTo>
                    <a:pt x="37" y="27"/>
                  </a:lnTo>
                  <a:cubicBezTo>
                    <a:pt x="39" y="21"/>
                    <a:pt x="39" y="19"/>
                    <a:pt x="39" y="14"/>
                  </a:cubicBezTo>
                  <a:cubicBezTo>
                    <a:pt x="39" y="8"/>
                    <a:pt x="36" y="5"/>
                    <a:pt x="32" y="5"/>
                  </a:cubicBezTo>
                  <a:cubicBezTo>
                    <a:pt x="19" y="5"/>
                    <a:pt x="12" y="26"/>
                    <a:pt x="9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2" name="Freeform 28"/>
            <p:cNvSpPr>
              <a:spLocks noEditPoints="1"/>
            </p:cNvSpPr>
            <p:nvPr userDrawn="1"/>
          </p:nvSpPr>
          <p:spPr bwMode="auto">
            <a:xfrm>
              <a:off x="9258300" y="6643688"/>
              <a:ext cx="66675" cy="104775"/>
            </a:xfrm>
            <a:custGeom>
              <a:avLst/>
              <a:gdLst>
                <a:gd name="T0" fmla="*/ 41 w 51"/>
                <a:gd name="T1" fmla="*/ 56 h 79"/>
                <a:gd name="T2" fmla="*/ 41 w 51"/>
                <a:gd name="T3" fmla="*/ 56 h 79"/>
                <a:gd name="T4" fmla="*/ 14 w 51"/>
                <a:gd name="T5" fmla="*/ 79 h 79"/>
                <a:gd name="T6" fmla="*/ 0 w 51"/>
                <a:gd name="T7" fmla="*/ 76 h 79"/>
                <a:gd name="T8" fmla="*/ 1 w 51"/>
                <a:gd name="T9" fmla="*/ 69 h 79"/>
                <a:gd name="T10" fmla="*/ 16 w 51"/>
                <a:gd name="T11" fmla="*/ 73 h 79"/>
                <a:gd name="T12" fmla="*/ 34 w 51"/>
                <a:gd name="T13" fmla="*/ 56 h 79"/>
                <a:gd name="T14" fmla="*/ 36 w 51"/>
                <a:gd name="T15" fmla="*/ 48 h 79"/>
                <a:gd name="T16" fmla="*/ 36 w 51"/>
                <a:gd name="T17" fmla="*/ 48 h 79"/>
                <a:gd name="T18" fmla="*/ 20 w 51"/>
                <a:gd name="T19" fmla="*/ 56 h 79"/>
                <a:gd name="T20" fmla="*/ 5 w 51"/>
                <a:gd name="T21" fmla="*/ 37 h 79"/>
                <a:gd name="T22" fmla="*/ 29 w 51"/>
                <a:gd name="T23" fmla="*/ 0 h 79"/>
                <a:gd name="T24" fmla="*/ 43 w 51"/>
                <a:gd name="T25" fmla="*/ 10 h 79"/>
                <a:gd name="T26" fmla="*/ 43 w 51"/>
                <a:gd name="T27" fmla="*/ 10 h 79"/>
                <a:gd name="T28" fmla="*/ 45 w 51"/>
                <a:gd name="T29" fmla="*/ 1 h 79"/>
                <a:gd name="T30" fmla="*/ 51 w 51"/>
                <a:gd name="T31" fmla="*/ 1 h 79"/>
                <a:gd name="T32" fmla="*/ 41 w 51"/>
                <a:gd name="T33" fmla="*/ 56 h 79"/>
                <a:gd name="T34" fmla="*/ 22 w 51"/>
                <a:gd name="T35" fmla="*/ 50 h 79"/>
                <a:gd name="T36" fmla="*/ 22 w 51"/>
                <a:gd name="T37" fmla="*/ 50 h 79"/>
                <a:gd name="T38" fmla="*/ 40 w 51"/>
                <a:gd name="T39" fmla="*/ 23 h 79"/>
                <a:gd name="T40" fmla="*/ 29 w 51"/>
                <a:gd name="T41" fmla="*/ 5 h 79"/>
                <a:gd name="T42" fmla="*/ 12 w 51"/>
                <a:gd name="T43" fmla="*/ 35 h 79"/>
                <a:gd name="T44" fmla="*/ 22 w 51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1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2" y="79"/>
                    <a:pt x="14" y="79"/>
                  </a:cubicBezTo>
                  <a:cubicBezTo>
                    <a:pt x="7" y="79"/>
                    <a:pt x="1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2" y="66"/>
                    <a:pt x="34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0" y="56"/>
                  </a:cubicBezTo>
                  <a:cubicBezTo>
                    <a:pt x="10" y="56"/>
                    <a:pt x="5" y="48"/>
                    <a:pt x="5" y="37"/>
                  </a:cubicBezTo>
                  <a:cubicBezTo>
                    <a:pt x="5" y="21"/>
                    <a:pt x="12" y="0"/>
                    <a:pt x="29" y="0"/>
                  </a:cubicBezTo>
                  <a:cubicBezTo>
                    <a:pt x="39" y="0"/>
                    <a:pt x="42" y="7"/>
                    <a:pt x="43" y="10"/>
                  </a:cubicBezTo>
                  <a:lnTo>
                    <a:pt x="43" y="10"/>
                  </a:lnTo>
                  <a:lnTo>
                    <a:pt x="45" y="1"/>
                  </a:lnTo>
                  <a:lnTo>
                    <a:pt x="51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5" y="50"/>
                    <a:pt x="40" y="33"/>
                    <a:pt x="40" y="23"/>
                  </a:cubicBezTo>
                  <a:cubicBezTo>
                    <a:pt x="40" y="19"/>
                    <a:pt x="40" y="5"/>
                    <a:pt x="29" y="5"/>
                  </a:cubicBezTo>
                  <a:cubicBezTo>
                    <a:pt x="17" y="5"/>
                    <a:pt x="12" y="24"/>
                    <a:pt x="12" y="35"/>
                  </a:cubicBezTo>
                  <a:cubicBezTo>
                    <a:pt x="12" y="43"/>
                    <a:pt x="14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3" name="Freeform 29"/>
            <p:cNvSpPr>
              <a:spLocks/>
            </p:cNvSpPr>
            <p:nvPr userDrawn="1"/>
          </p:nvSpPr>
          <p:spPr bwMode="auto">
            <a:xfrm>
              <a:off x="9367838" y="6611938"/>
              <a:ext cx="66675" cy="104775"/>
            </a:xfrm>
            <a:custGeom>
              <a:avLst/>
              <a:gdLst>
                <a:gd name="T0" fmla="*/ 15 w 51"/>
                <a:gd name="T1" fmla="*/ 0 h 80"/>
                <a:gd name="T2" fmla="*/ 15 w 51"/>
                <a:gd name="T3" fmla="*/ 0 h 80"/>
                <a:gd name="T4" fmla="*/ 51 w 51"/>
                <a:gd name="T5" fmla="*/ 0 h 80"/>
                <a:gd name="T6" fmla="*/ 50 w 51"/>
                <a:gd name="T7" fmla="*/ 6 h 80"/>
                <a:gd name="T8" fmla="*/ 21 w 51"/>
                <a:gd name="T9" fmla="*/ 6 h 80"/>
                <a:gd name="T10" fmla="*/ 16 w 51"/>
                <a:gd name="T11" fmla="*/ 35 h 80"/>
                <a:gd name="T12" fmla="*/ 43 w 51"/>
                <a:gd name="T13" fmla="*/ 35 h 80"/>
                <a:gd name="T14" fmla="*/ 41 w 51"/>
                <a:gd name="T15" fmla="*/ 41 h 80"/>
                <a:gd name="T16" fmla="*/ 15 w 51"/>
                <a:gd name="T17" fmla="*/ 41 h 80"/>
                <a:gd name="T18" fmla="*/ 8 w 51"/>
                <a:gd name="T19" fmla="*/ 74 h 80"/>
                <a:gd name="T20" fmla="*/ 37 w 51"/>
                <a:gd name="T21" fmla="*/ 74 h 80"/>
                <a:gd name="T22" fmla="*/ 36 w 51"/>
                <a:gd name="T23" fmla="*/ 80 h 80"/>
                <a:gd name="T24" fmla="*/ 0 w 51"/>
                <a:gd name="T25" fmla="*/ 80 h 80"/>
                <a:gd name="T26" fmla="*/ 15 w 51"/>
                <a:gd name="T27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" h="80">
                  <a:moveTo>
                    <a:pt x="15" y="0"/>
                  </a:moveTo>
                  <a:lnTo>
                    <a:pt x="15" y="0"/>
                  </a:lnTo>
                  <a:lnTo>
                    <a:pt x="51" y="0"/>
                  </a:lnTo>
                  <a:lnTo>
                    <a:pt x="50" y="6"/>
                  </a:lnTo>
                  <a:lnTo>
                    <a:pt x="21" y="6"/>
                  </a:lnTo>
                  <a:lnTo>
                    <a:pt x="16" y="35"/>
                  </a:lnTo>
                  <a:lnTo>
                    <a:pt x="43" y="35"/>
                  </a:lnTo>
                  <a:lnTo>
                    <a:pt x="41" y="41"/>
                  </a:lnTo>
                  <a:lnTo>
                    <a:pt x="15" y="41"/>
                  </a:lnTo>
                  <a:lnTo>
                    <a:pt x="8" y="74"/>
                  </a:lnTo>
                  <a:lnTo>
                    <a:pt x="37" y="74"/>
                  </a:lnTo>
                  <a:lnTo>
                    <a:pt x="3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4" name="Freeform 30"/>
            <p:cNvSpPr>
              <a:spLocks/>
            </p:cNvSpPr>
            <p:nvPr userDrawn="1"/>
          </p:nvSpPr>
          <p:spPr bwMode="auto">
            <a:xfrm>
              <a:off x="9436100" y="6643688"/>
              <a:ext cx="60325" cy="73025"/>
            </a:xfrm>
            <a:custGeom>
              <a:avLst/>
              <a:gdLst>
                <a:gd name="T0" fmla="*/ 11 w 46"/>
                <a:gd name="T1" fmla="*/ 1 h 56"/>
                <a:gd name="T2" fmla="*/ 11 w 46"/>
                <a:gd name="T3" fmla="*/ 1 h 56"/>
                <a:gd name="T4" fmla="*/ 17 w 46"/>
                <a:gd name="T5" fmla="*/ 1 h 56"/>
                <a:gd name="T6" fmla="*/ 15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9 w 46"/>
                <a:gd name="T17" fmla="*/ 56 h 56"/>
                <a:gd name="T18" fmla="*/ 32 w 46"/>
                <a:gd name="T19" fmla="*/ 56 h 56"/>
                <a:gd name="T20" fmla="*/ 38 w 46"/>
                <a:gd name="T21" fmla="*/ 27 h 56"/>
                <a:gd name="T22" fmla="*/ 40 w 46"/>
                <a:gd name="T23" fmla="*/ 14 h 56"/>
                <a:gd name="T24" fmla="*/ 33 w 46"/>
                <a:gd name="T25" fmla="*/ 5 h 56"/>
                <a:gd name="T26" fmla="*/ 10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1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5" name="Freeform 31"/>
            <p:cNvSpPr>
              <a:spLocks noEditPoints="1"/>
            </p:cNvSpPr>
            <p:nvPr userDrawn="1"/>
          </p:nvSpPr>
          <p:spPr bwMode="auto">
            <a:xfrm>
              <a:off x="9507538" y="6643688"/>
              <a:ext cx="68263" cy="104775"/>
            </a:xfrm>
            <a:custGeom>
              <a:avLst/>
              <a:gdLst>
                <a:gd name="T0" fmla="*/ 41 w 52"/>
                <a:gd name="T1" fmla="*/ 56 h 79"/>
                <a:gd name="T2" fmla="*/ 41 w 52"/>
                <a:gd name="T3" fmla="*/ 56 h 79"/>
                <a:gd name="T4" fmla="*/ 15 w 52"/>
                <a:gd name="T5" fmla="*/ 79 h 79"/>
                <a:gd name="T6" fmla="*/ 0 w 52"/>
                <a:gd name="T7" fmla="*/ 76 h 79"/>
                <a:gd name="T8" fmla="*/ 1 w 52"/>
                <a:gd name="T9" fmla="*/ 69 h 79"/>
                <a:gd name="T10" fmla="*/ 16 w 52"/>
                <a:gd name="T11" fmla="*/ 73 h 79"/>
                <a:gd name="T12" fmla="*/ 35 w 52"/>
                <a:gd name="T13" fmla="*/ 56 h 79"/>
                <a:gd name="T14" fmla="*/ 36 w 52"/>
                <a:gd name="T15" fmla="*/ 48 h 79"/>
                <a:gd name="T16" fmla="*/ 36 w 52"/>
                <a:gd name="T17" fmla="*/ 48 h 79"/>
                <a:gd name="T18" fmla="*/ 21 w 52"/>
                <a:gd name="T19" fmla="*/ 56 h 79"/>
                <a:gd name="T20" fmla="*/ 5 w 52"/>
                <a:gd name="T21" fmla="*/ 37 h 79"/>
                <a:gd name="T22" fmla="*/ 30 w 52"/>
                <a:gd name="T23" fmla="*/ 0 h 79"/>
                <a:gd name="T24" fmla="*/ 43 w 52"/>
                <a:gd name="T25" fmla="*/ 10 h 79"/>
                <a:gd name="T26" fmla="*/ 44 w 52"/>
                <a:gd name="T27" fmla="*/ 10 h 79"/>
                <a:gd name="T28" fmla="*/ 45 w 52"/>
                <a:gd name="T29" fmla="*/ 1 h 79"/>
                <a:gd name="T30" fmla="*/ 52 w 52"/>
                <a:gd name="T31" fmla="*/ 1 h 79"/>
                <a:gd name="T32" fmla="*/ 41 w 52"/>
                <a:gd name="T33" fmla="*/ 56 h 79"/>
                <a:gd name="T34" fmla="*/ 22 w 52"/>
                <a:gd name="T35" fmla="*/ 50 h 79"/>
                <a:gd name="T36" fmla="*/ 22 w 52"/>
                <a:gd name="T37" fmla="*/ 50 h 79"/>
                <a:gd name="T38" fmla="*/ 41 w 52"/>
                <a:gd name="T39" fmla="*/ 23 h 79"/>
                <a:gd name="T40" fmla="*/ 30 w 52"/>
                <a:gd name="T41" fmla="*/ 5 h 79"/>
                <a:gd name="T42" fmla="*/ 12 w 52"/>
                <a:gd name="T43" fmla="*/ 35 h 79"/>
                <a:gd name="T44" fmla="*/ 22 w 52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2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3" y="79"/>
                    <a:pt x="15" y="79"/>
                  </a:cubicBezTo>
                  <a:cubicBezTo>
                    <a:pt x="7" y="79"/>
                    <a:pt x="2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3" y="66"/>
                    <a:pt x="35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1" y="56"/>
                  </a:cubicBezTo>
                  <a:cubicBezTo>
                    <a:pt x="11" y="56"/>
                    <a:pt x="5" y="48"/>
                    <a:pt x="5" y="37"/>
                  </a:cubicBezTo>
                  <a:cubicBezTo>
                    <a:pt x="5" y="21"/>
                    <a:pt x="12" y="0"/>
                    <a:pt x="30" y="0"/>
                  </a:cubicBezTo>
                  <a:cubicBezTo>
                    <a:pt x="40" y="0"/>
                    <a:pt x="42" y="7"/>
                    <a:pt x="43" y="10"/>
                  </a:cubicBezTo>
                  <a:lnTo>
                    <a:pt x="44" y="10"/>
                  </a:lnTo>
                  <a:lnTo>
                    <a:pt x="45" y="1"/>
                  </a:lnTo>
                  <a:lnTo>
                    <a:pt x="52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6" y="50"/>
                    <a:pt x="41" y="33"/>
                    <a:pt x="41" y="23"/>
                  </a:cubicBezTo>
                  <a:cubicBezTo>
                    <a:pt x="41" y="19"/>
                    <a:pt x="40" y="5"/>
                    <a:pt x="30" y="5"/>
                  </a:cubicBezTo>
                  <a:cubicBezTo>
                    <a:pt x="18" y="5"/>
                    <a:pt x="12" y="24"/>
                    <a:pt x="12" y="35"/>
                  </a:cubicBezTo>
                  <a:cubicBezTo>
                    <a:pt x="12" y="43"/>
                    <a:pt x="15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6" name="Freeform 32"/>
            <p:cNvSpPr>
              <a:spLocks noEditPoints="1"/>
            </p:cNvSpPr>
            <p:nvPr userDrawn="1"/>
          </p:nvSpPr>
          <p:spPr bwMode="auto">
            <a:xfrm>
              <a:off x="9588500" y="6611938"/>
              <a:ext cx="28575" cy="104775"/>
            </a:xfrm>
            <a:custGeom>
              <a:avLst/>
              <a:gdLst>
                <a:gd name="T0" fmla="*/ 11 w 23"/>
                <a:gd name="T1" fmla="*/ 25 h 80"/>
                <a:gd name="T2" fmla="*/ 11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1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1" y="25"/>
                  </a:moveTo>
                  <a:lnTo>
                    <a:pt x="11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1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7" name="Freeform 33"/>
            <p:cNvSpPr>
              <a:spLocks/>
            </p:cNvSpPr>
            <p:nvPr userDrawn="1"/>
          </p:nvSpPr>
          <p:spPr bwMode="auto">
            <a:xfrm>
              <a:off x="9623425" y="6643688"/>
              <a:ext cx="61913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5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2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6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4" y="0"/>
                  </a:cubicBezTo>
                  <a:cubicBezTo>
                    <a:pt x="43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8" name="Freeform 34"/>
            <p:cNvSpPr>
              <a:spLocks noEditPoints="1"/>
            </p:cNvSpPr>
            <p:nvPr userDrawn="1"/>
          </p:nvSpPr>
          <p:spPr bwMode="auto">
            <a:xfrm>
              <a:off x="9701213" y="6643688"/>
              <a:ext cx="53975" cy="74612"/>
            </a:xfrm>
            <a:custGeom>
              <a:avLst/>
              <a:gdLst>
                <a:gd name="T0" fmla="*/ 33 w 41"/>
                <a:gd name="T1" fmla="*/ 56 h 57"/>
                <a:gd name="T2" fmla="*/ 33 w 41"/>
                <a:gd name="T3" fmla="*/ 56 h 57"/>
                <a:gd name="T4" fmla="*/ 21 w 41"/>
                <a:gd name="T5" fmla="*/ 57 h 57"/>
                <a:gd name="T6" fmla="*/ 0 w 41"/>
                <a:gd name="T7" fmla="*/ 34 h 57"/>
                <a:gd name="T8" fmla="*/ 25 w 41"/>
                <a:gd name="T9" fmla="*/ 0 h 57"/>
                <a:gd name="T10" fmla="*/ 41 w 41"/>
                <a:gd name="T11" fmla="*/ 17 h 57"/>
                <a:gd name="T12" fmla="*/ 41 w 41"/>
                <a:gd name="T13" fmla="*/ 22 h 57"/>
                <a:gd name="T14" fmla="*/ 8 w 41"/>
                <a:gd name="T15" fmla="*/ 22 h 57"/>
                <a:gd name="T16" fmla="*/ 6 w 41"/>
                <a:gd name="T17" fmla="*/ 33 h 57"/>
                <a:gd name="T18" fmla="*/ 23 w 41"/>
                <a:gd name="T19" fmla="*/ 52 h 57"/>
                <a:gd name="T20" fmla="*/ 34 w 41"/>
                <a:gd name="T21" fmla="*/ 50 h 57"/>
                <a:gd name="T22" fmla="*/ 33 w 41"/>
                <a:gd name="T23" fmla="*/ 56 h 57"/>
                <a:gd name="T24" fmla="*/ 35 w 41"/>
                <a:gd name="T25" fmla="*/ 17 h 57"/>
                <a:gd name="T26" fmla="*/ 35 w 41"/>
                <a:gd name="T27" fmla="*/ 17 h 57"/>
                <a:gd name="T28" fmla="*/ 24 w 41"/>
                <a:gd name="T29" fmla="*/ 5 h 57"/>
                <a:gd name="T30" fmla="*/ 10 w 41"/>
                <a:gd name="T31" fmla="*/ 17 h 57"/>
                <a:gd name="T32" fmla="*/ 35 w 41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" h="57">
                  <a:moveTo>
                    <a:pt x="33" y="56"/>
                  </a:moveTo>
                  <a:lnTo>
                    <a:pt x="33" y="56"/>
                  </a:lnTo>
                  <a:cubicBezTo>
                    <a:pt x="29" y="57"/>
                    <a:pt x="25" y="57"/>
                    <a:pt x="21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1" y="7"/>
                    <a:pt x="41" y="17"/>
                  </a:cubicBezTo>
                  <a:cubicBezTo>
                    <a:pt x="41" y="19"/>
                    <a:pt x="41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6" y="29"/>
                    <a:pt x="6" y="33"/>
                  </a:cubicBezTo>
                  <a:cubicBezTo>
                    <a:pt x="6" y="44"/>
                    <a:pt x="11" y="52"/>
                    <a:pt x="23" y="52"/>
                  </a:cubicBezTo>
                  <a:cubicBezTo>
                    <a:pt x="27" y="52"/>
                    <a:pt x="31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3" y="5"/>
                    <a:pt x="24" y="5"/>
                  </a:cubicBezTo>
                  <a:cubicBezTo>
                    <a:pt x="15" y="5"/>
                    <a:pt x="11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9" name="Freeform 35"/>
            <p:cNvSpPr>
              <a:spLocks noEditPoints="1"/>
            </p:cNvSpPr>
            <p:nvPr userDrawn="1"/>
          </p:nvSpPr>
          <p:spPr bwMode="auto">
            <a:xfrm>
              <a:off x="9766300" y="6643688"/>
              <a:ext cx="55563" cy="74612"/>
            </a:xfrm>
            <a:custGeom>
              <a:avLst/>
              <a:gdLst>
                <a:gd name="T0" fmla="*/ 33 w 42"/>
                <a:gd name="T1" fmla="*/ 56 h 57"/>
                <a:gd name="T2" fmla="*/ 33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5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8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4 w 42"/>
                <a:gd name="T21" fmla="*/ 50 h 57"/>
                <a:gd name="T22" fmla="*/ 33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3" y="56"/>
                  </a:moveTo>
                  <a:lnTo>
                    <a:pt x="33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0" name="Freeform 36"/>
            <p:cNvSpPr>
              <a:spLocks/>
            </p:cNvSpPr>
            <p:nvPr userDrawn="1"/>
          </p:nvSpPr>
          <p:spPr bwMode="auto">
            <a:xfrm>
              <a:off x="9829800" y="6643688"/>
              <a:ext cx="44450" cy="73025"/>
            </a:xfrm>
            <a:custGeom>
              <a:avLst/>
              <a:gdLst>
                <a:gd name="T0" fmla="*/ 11 w 34"/>
                <a:gd name="T1" fmla="*/ 1 h 56"/>
                <a:gd name="T2" fmla="*/ 11 w 34"/>
                <a:gd name="T3" fmla="*/ 1 h 56"/>
                <a:gd name="T4" fmla="*/ 17 w 34"/>
                <a:gd name="T5" fmla="*/ 1 h 56"/>
                <a:gd name="T6" fmla="*/ 15 w 34"/>
                <a:gd name="T7" fmla="*/ 10 h 56"/>
                <a:gd name="T8" fmla="*/ 15 w 34"/>
                <a:gd name="T9" fmla="*/ 10 h 56"/>
                <a:gd name="T10" fmla="*/ 34 w 34"/>
                <a:gd name="T11" fmla="*/ 0 h 56"/>
                <a:gd name="T12" fmla="*/ 33 w 34"/>
                <a:gd name="T13" fmla="*/ 6 h 56"/>
                <a:gd name="T14" fmla="*/ 10 w 34"/>
                <a:gd name="T15" fmla="*/ 36 h 56"/>
                <a:gd name="T16" fmla="*/ 6 w 34"/>
                <a:gd name="T17" fmla="*/ 56 h 56"/>
                <a:gd name="T18" fmla="*/ 0 w 34"/>
                <a:gd name="T19" fmla="*/ 56 h 56"/>
                <a:gd name="T20" fmla="*/ 11 w 34"/>
                <a:gd name="T21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0"/>
                  </a:lnTo>
                  <a:lnTo>
                    <a:pt x="15" y="10"/>
                  </a:lnTo>
                  <a:cubicBezTo>
                    <a:pt x="19" y="2"/>
                    <a:pt x="26" y="0"/>
                    <a:pt x="34" y="0"/>
                  </a:cubicBezTo>
                  <a:lnTo>
                    <a:pt x="33" y="6"/>
                  </a:lnTo>
                  <a:cubicBezTo>
                    <a:pt x="15" y="6"/>
                    <a:pt x="12" y="24"/>
                    <a:pt x="10" y="36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1" name="Freeform 37"/>
            <p:cNvSpPr>
              <a:spLocks/>
            </p:cNvSpPr>
            <p:nvPr userDrawn="1"/>
          </p:nvSpPr>
          <p:spPr bwMode="auto">
            <a:xfrm>
              <a:off x="9875838" y="6643688"/>
              <a:ext cx="55563" cy="74612"/>
            </a:xfrm>
            <a:custGeom>
              <a:avLst/>
              <a:gdLst>
                <a:gd name="T0" fmla="*/ 28 w 42"/>
                <a:gd name="T1" fmla="*/ 25 h 57"/>
                <a:gd name="T2" fmla="*/ 28 w 42"/>
                <a:gd name="T3" fmla="*/ 25 h 57"/>
                <a:gd name="T4" fmla="*/ 38 w 42"/>
                <a:gd name="T5" fmla="*/ 40 h 57"/>
                <a:gd name="T6" fmla="*/ 16 w 42"/>
                <a:gd name="T7" fmla="*/ 57 h 57"/>
                <a:gd name="T8" fmla="*/ 0 w 42"/>
                <a:gd name="T9" fmla="*/ 54 h 57"/>
                <a:gd name="T10" fmla="*/ 1 w 42"/>
                <a:gd name="T11" fmla="*/ 48 h 57"/>
                <a:gd name="T12" fmla="*/ 17 w 42"/>
                <a:gd name="T13" fmla="*/ 52 h 57"/>
                <a:gd name="T14" fmla="*/ 32 w 42"/>
                <a:gd name="T15" fmla="*/ 41 h 57"/>
                <a:gd name="T16" fmla="*/ 23 w 42"/>
                <a:gd name="T17" fmla="*/ 31 h 57"/>
                <a:gd name="T18" fmla="*/ 19 w 42"/>
                <a:gd name="T19" fmla="*/ 29 h 57"/>
                <a:gd name="T20" fmla="*/ 8 w 42"/>
                <a:gd name="T21" fmla="*/ 15 h 57"/>
                <a:gd name="T22" fmla="*/ 26 w 42"/>
                <a:gd name="T23" fmla="*/ 0 h 57"/>
                <a:gd name="T24" fmla="*/ 42 w 42"/>
                <a:gd name="T25" fmla="*/ 3 h 57"/>
                <a:gd name="T26" fmla="*/ 41 w 42"/>
                <a:gd name="T27" fmla="*/ 9 h 57"/>
                <a:gd name="T28" fmla="*/ 26 w 42"/>
                <a:gd name="T29" fmla="*/ 5 h 57"/>
                <a:gd name="T30" fmla="*/ 15 w 42"/>
                <a:gd name="T31" fmla="*/ 14 h 57"/>
                <a:gd name="T32" fmla="*/ 24 w 42"/>
                <a:gd name="T33" fmla="*/ 23 h 57"/>
                <a:gd name="T34" fmla="*/ 28 w 42"/>
                <a:gd name="T35" fmla="*/ 2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2" h="57">
                  <a:moveTo>
                    <a:pt x="28" y="25"/>
                  </a:moveTo>
                  <a:lnTo>
                    <a:pt x="28" y="25"/>
                  </a:lnTo>
                  <a:cubicBezTo>
                    <a:pt x="33" y="28"/>
                    <a:pt x="38" y="32"/>
                    <a:pt x="38" y="40"/>
                  </a:cubicBezTo>
                  <a:cubicBezTo>
                    <a:pt x="38" y="53"/>
                    <a:pt x="27" y="57"/>
                    <a:pt x="16" y="57"/>
                  </a:cubicBezTo>
                  <a:cubicBezTo>
                    <a:pt x="8" y="57"/>
                    <a:pt x="2" y="55"/>
                    <a:pt x="0" y="54"/>
                  </a:cubicBezTo>
                  <a:lnTo>
                    <a:pt x="1" y="48"/>
                  </a:lnTo>
                  <a:cubicBezTo>
                    <a:pt x="3" y="49"/>
                    <a:pt x="10" y="52"/>
                    <a:pt x="17" y="52"/>
                  </a:cubicBezTo>
                  <a:cubicBezTo>
                    <a:pt x="24" y="52"/>
                    <a:pt x="32" y="48"/>
                    <a:pt x="32" y="41"/>
                  </a:cubicBezTo>
                  <a:cubicBezTo>
                    <a:pt x="32" y="35"/>
                    <a:pt x="26" y="33"/>
                    <a:pt x="23" y="31"/>
                  </a:cubicBezTo>
                  <a:lnTo>
                    <a:pt x="19" y="29"/>
                  </a:lnTo>
                  <a:cubicBezTo>
                    <a:pt x="14" y="26"/>
                    <a:pt x="8" y="23"/>
                    <a:pt x="8" y="15"/>
                  </a:cubicBezTo>
                  <a:cubicBezTo>
                    <a:pt x="8" y="3"/>
                    <a:pt x="18" y="0"/>
                    <a:pt x="26" y="0"/>
                  </a:cubicBezTo>
                  <a:cubicBezTo>
                    <a:pt x="33" y="0"/>
                    <a:pt x="38" y="1"/>
                    <a:pt x="42" y="3"/>
                  </a:cubicBezTo>
                  <a:lnTo>
                    <a:pt x="41" y="9"/>
                  </a:lnTo>
                  <a:cubicBezTo>
                    <a:pt x="39" y="8"/>
                    <a:pt x="33" y="5"/>
                    <a:pt x="26" y="5"/>
                  </a:cubicBezTo>
                  <a:cubicBezTo>
                    <a:pt x="20" y="5"/>
                    <a:pt x="15" y="8"/>
                    <a:pt x="15" y="14"/>
                  </a:cubicBezTo>
                  <a:cubicBezTo>
                    <a:pt x="15" y="19"/>
                    <a:pt x="21" y="21"/>
                    <a:pt x="24" y="23"/>
                  </a:cubicBezTo>
                  <a:lnTo>
                    <a:pt x="28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pic>
        <p:nvPicPr>
          <p:cNvPr id="62" name="Picture 3" descr="X:\Teams\C-MaC_new\__Corona\Icons\Haende_waschen_PNG_M Office 1280 (RGB)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91495" y="2557748"/>
            <a:ext cx="761999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4" descr="X:\Teams\C-MaC_new\__Corona\Icons\In_Armbeuge_niesen_PNG_M Office 1280 (RGB)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91494" y="3473648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X:\Teams\C-MaC_new\__Corona\Icons\Abstand_halten_PNG_M Office 1280 (RGB)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91495" y="4414712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6" descr="X:\Teams\C-MaC_new\__Corona\Icons\Keine_Gruppen_PNG_M Office 1280 (RGB)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91494" y="5459844"/>
            <a:ext cx="762000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7" descr="X:\Teams\C-MaC_new\__Corona\Icons\Keine_Hand_im_Gesicht_PNG_M Office 1280 (RGB).png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18366" y="2557748"/>
            <a:ext cx="758882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8" descr="X:\Teams\C-MaC_new\__Corona\Icons\Keine_Hand_schuetteln_PNG_M Office 1280 (RGB).png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18365" y="3473647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5" descr="X:\Teams\C-MaC_new\__Corona\Icons\Info_i_PNG_M Office 1280 (RGB).png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18364" y="4414713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47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quarter" idx="33"/>
          </p:nvPr>
        </p:nvSpPr>
        <p:spPr>
          <a:xfrm>
            <a:off x="747221" y="2633697"/>
            <a:ext cx="10790166" cy="5542254"/>
          </a:xfrm>
        </p:spPr>
        <p:txBody>
          <a:bodyPr/>
          <a:lstStyle/>
          <a:p>
            <a:pPr lvl="2"/>
            <a:r>
              <a:rPr lang="en-US" dirty="0"/>
              <a:t>Wash hands thoroughly with soap for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20 </a:t>
            </a:r>
            <a:r>
              <a:rPr lang="en-US" dirty="0"/>
              <a:t>to 30 </a:t>
            </a:r>
            <a:r>
              <a:rPr lang="en-US" dirty="0" smtClean="0"/>
              <a:t>seconds</a:t>
            </a:r>
            <a:r>
              <a:rPr lang="en-US" dirty="0"/>
              <a:t>.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Cough and sneeze in disposable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handkerchief or into the </a:t>
            </a:r>
            <a:r>
              <a:rPr lang="en-US" dirty="0"/>
              <a:t>crook of your arm.</a:t>
            </a:r>
          </a:p>
          <a:p>
            <a:pPr lvl="2"/>
            <a:endParaRPr lang="en-US" dirty="0"/>
          </a:p>
          <a:p>
            <a:pPr lvl="2"/>
            <a:r>
              <a:rPr lang="en-US" dirty="0" smtClean="0"/>
              <a:t>Keep 1.5m </a:t>
            </a:r>
            <a:r>
              <a:rPr lang="en-US" dirty="0"/>
              <a:t>distance to other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people</a:t>
            </a:r>
            <a:r>
              <a:rPr lang="en-US" dirty="0"/>
              <a:t>.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Avoid large groups, </a:t>
            </a:r>
            <a:r>
              <a:rPr lang="en-US" dirty="0" smtClean="0"/>
              <a:t>hold meetings </a:t>
            </a:r>
            <a:r>
              <a:rPr lang="en-US" dirty="0"/>
              <a:t>by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phone </a:t>
            </a:r>
            <a:r>
              <a:rPr lang="en-US" dirty="0"/>
              <a:t>or </a:t>
            </a:r>
            <a:r>
              <a:rPr lang="en-US" dirty="0" smtClean="0"/>
              <a:t>WebEx.</a:t>
            </a:r>
            <a:endParaRPr lang="de-DE" dirty="0"/>
          </a:p>
          <a:p>
            <a:endParaRPr lang="de-DE" sz="2800" dirty="0"/>
          </a:p>
          <a:p>
            <a:r>
              <a:rPr lang="en-US" sz="2800" dirty="0"/>
              <a:t>Please implement these measures in your private environment, too!</a:t>
            </a:r>
          </a:p>
          <a:p>
            <a:pPr lvl="2"/>
            <a:endParaRPr lang="en-US" dirty="0"/>
          </a:p>
        </p:txBody>
      </p:sp>
      <p:sp>
        <p:nvSpPr>
          <p:cNvPr id="2" name="Inhaltsplatzhalter 1"/>
          <p:cNvSpPr>
            <a:spLocks noGrp="1"/>
          </p:cNvSpPr>
          <p:nvPr>
            <p:ph sz="quarter" idx="32"/>
          </p:nvPr>
        </p:nvSpPr>
        <p:spPr>
          <a:xfrm>
            <a:off x="6399849" y="2631968"/>
            <a:ext cx="5592966" cy="5543983"/>
          </a:xfrm>
        </p:spPr>
        <p:txBody>
          <a:bodyPr/>
          <a:lstStyle/>
          <a:p>
            <a:pPr lvl="2"/>
            <a:r>
              <a:rPr lang="en-US" smtClean="0"/>
              <a:t>Do not </a:t>
            </a:r>
            <a:r>
              <a:rPr lang="en-US" dirty="0"/>
              <a:t>touch </a:t>
            </a:r>
            <a:r>
              <a:rPr lang="en-US" dirty="0" smtClean="0"/>
              <a:t>your face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eyes, mouth, nose).</a:t>
            </a:r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en-US" dirty="0"/>
              <a:t>Avoid shaking hands.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Give </a:t>
            </a:r>
            <a:r>
              <a:rPr lang="en-US" dirty="0"/>
              <a:t>a smile instead.</a:t>
            </a:r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en-US" dirty="0"/>
              <a:t>Inform your superior if a corona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case occurs </a:t>
            </a:r>
            <a:r>
              <a:rPr lang="en-US" dirty="0"/>
              <a:t>in your environment.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sz="1800" b="1" dirty="0" err="1" smtClean="0">
                <a:solidFill>
                  <a:schemeClr val="accent1"/>
                </a:solidFill>
              </a:rPr>
              <a:t>Coronavirus</a:t>
            </a:r>
            <a:r>
              <a:rPr lang="de-DE" sz="1800" b="1" dirty="0" smtClean="0">
                <a:solidFill>
                  <a:schemeClr val="accent1"/>
                </a:solidFill>
              </a:rPr>
              <a:t>:</a:t>
            </a:r>
            <a:endParaRPr lang="de-DE" sz="1800" b="1" dirty="0">
              <a:solidFill>
                <a:schemeClr val="accent1"/>
              </a:solidFill>
            </a:endParaRPr>
          </a:p>
          <a:p>
            <a:r>
              <a:rPr lang="de-DE" dirty="0" smtClean="0"/>
              <a:t>How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protect</a:t>
            </a:r>
            <a:r>
              <a:rPr lang="de-DE" dirty="0" smtClean="0"/>
              <a:t> </a:t>
            </a:r>
            <a:r>
              <a:rPr lang="de-DE" dirty="0" err="1" smtClean="0"/>
              <a:t>ourselves</a:t>
            </a:r>
            <a:r>
              <a:rPr lang="de-DE" dirty="0" smtClean="0"/>
              <a:t>!</a:t>
            </a:r>
            <a:endParaRPr lang="en-US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30"/>
          </p:nvPr>
        </p:nvSpPr>
        <p:spPr/>
      </p:sp>
      <p:sp>
        <p:nvSpPr>
          <p:cNvPr id="6" name="Bildplatzhalter 5"/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7" name="Bildplatzhalter 6"/>
          <p:cNvSpPr>
            <a:spLocks noGrp="1"/>
          </p:cNvSpPr>
          <p:nvPr>
            <p:ph type="pic" sz="quarter" idx="34"/>
          </p:nvPr>
        </p:nvSpPr>
        <p:spPr/>
      </p:sp>
      <p:sp>
        <p:nvSpPr>
          <p:cNvPr id="8" name="Bildplatzhalter 7"/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9" name="Fußzeilenplatzhalt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E5CB8F3-0C1D-3B41-8384-285176E3E6E0}" type="slidenum">
              <a:rPr lang="de-DE" smtClean="0"/>
              <a:pPr/>
              <a:t>2</a:t>
            </a:fld>
            <a:endParaRPr lang="de-DE" dirty="0"/>
          </a:p>
        </p:txBody>
      </p:sp>
      <p:grpSp>
        <p:nvGrpSpPr>
          <p:cNvPr id="11" name="Gruppieren 10"/>
          <p:cNvGrpSpPr/>
          <p:nvPr/>
        </p:nvGrpSpPr>
        <p:grpSpPr>
          <a:xfrm>
            <a:off x="9345005" y="917343"/>
            <a:ext cx="2317712" cy="821403"/>
            <a:chOff x="7893050" y="6149976"/>
            <a:chExt cx="2084388" cy="696911"/>
          </a:xfrm>
        </p:grpSpPr>
        <p:sp>
          <p:nvSpPr>
            <p:cNvPr id="12" name="Freeform 8"/>
            <p:cNvSpPr>
              <a:spLocks/>
            </p:cNvSpPr>
            <p:nvPr userDrawn="1"/>
          </p:nvSpPr>
          <p:spPr bwMode="auto">
            <a:xfrm>
              <a:off x="8259763" y="6189663"/>
              <a:ext cx="182563" cy="288925"/>
            </a:xfrm>
            <a:custGeom>
              <a:avLst/>
              <a:gdLst>
                <a:gd name="T0" fmla="*/ 56 w 140"/>
                <a:gd name="T1" fmla="*/ 176 h 218"/>
                <a:gd name="T2" fmla="*/ 56 w 140"/>
                <a:gd name="T3" fmla="*/ 176 h 218"/>
                <a:gd name="T4" fmla="*/ 93 w 140"/>
                <a:gd name="T5" fmla="*/ 0 h 218"/>
                <a:gd name="T6" fmla="*/ 90 w 140"/>
                <a:gd name="T7" fmla="*/ 0 h 218"/>
                <a:gd name="T8" fmla="*/ 46 w 140"/>
                <a:gd name="T9" fmla="*/ 0 h 218"/>
                <a:gd name="T10" fmla="*/ 0 w 140"/>
                <a:gd name="T11" fmla="*/ 218 h 218"/>
                <a:gd name="T12" fmla="*/ 131 w 140"/>
                <a:gd name="T13" fmla="*/ 218 h 218"/>
                <a:gd name="T14" fmla="*/ 140 w 140"/>
                <a:gd name="T15" fmla="*/ 176 h 218"/>
                <a:gd name="T16" fmla="*/ 56 w 140"/>
                <a:gd name="T17" fmla="*/ 17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0" h="218">
                  <a:moveTo>
                    <a:pt x="56" y="176"/>
                  </a:moveTo>
                  <a:lnTo>
                    <a:pt x="56" y="176"/>
                  </a:lnTo>
                  <a:cubicBezTo>
                    <a:pt x="57" y="171"/>
                    <a:pt x="93" y="0"/>
                    <a:pt x="93" y="0"/>
                  </a:cubicBezTo>
                  <a:lnTo>
                    <a:pt x="90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131" y="218"/>
                  </a:lnTo>
                  <a:lnTo>
                    <a:pt x="140" y="176"/>
                  </a:lnTo>
                  <a:lnTo>
                    <a:pt x="56" y="176"/>
                  </a:ln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" name="Freeform 9"/>
            <p:cNvSpPr>
              <a:spLocks noEditPoints="1"/>
            </p:cNvSpPr>
            <p:nvPr userDrawn="1"/>
          </p:nvSpPr>
          <p:spPr bwMode="auto">
            <a:xfrm>
              <a:off x="8455025" y="6253163"/>
              <a:ext cx="239713" cy="231775"/>
            </a:xfrm>
            <a:custGeom>
              <a:avLst/>
              <a:gdLst>
                <a:gd name="T0" fmla="*/ 166 w 183"/>
                <a:gd name="T1" fmla="*/ 25 h 175"/>
                <a:gd name="T2" fmla="*/ 166 w 183"/>
                <a:gd name="T3" fmla="*/ 25 h 175"/>
                <a:gd name="T4" fmla="*/ 110 w 183"/>
                <a:gd name="T5" fmla="*/ 0 h 175"/>
                <a:gd name="T6" fmla="*/ 5 w 183"/>
                <a:gd name="T7" fmla="*/ 88 h 175"/>
                <a:gd name="T8" fmla="*/ 18 w 183"/>
                <a:gd name="T9" fmla="*/ 150 h 175"/>
                <a:gd name="T10" fmla="*/ 74 w 183"/>
                <a:gd name="T11" fmla="*/ 175 h 175"/>
                <a:gd name="T12" fmla="*/ 178 w 183"/>
                <a:gd name="T13" fmla="*/ 88 h 175"/>
                <a:gd name="T14" fmla="*/ 166 w 183"/>
                <a:gd name="T15" fmla="*/ 25 h 175"/>
                <a:gd name="T16" fmla="*/ 48 w 183"/>
                <a:gd name="T17" fmla="*/ 89 h 175"/>
                <a:gd name="T18" fmla="*/ 48 w 183"/>
                <a:gd name="T19" fmla="*/ 89 h 175"/>
                <a:gd name="T20" fmla="*/ 102 w 183"/>
                <a:gd name="T21" fmla="*/ 40 h 175"/>
                <a:gd name="T22" fmla="*/ 128 w 183"/>
                <a:gd name="T23" fmla="*/ 52 h 175"/>
                <a:gd name="T24" fmla="*/ 135 w 183"/>
                <a:gd name="T25" fmla="*/ 88 h 175"/>
                <a:gd name="T26" fmla="*/ 81 w 183"/>
                <a:gd name="T27" fmla="*/ 135 h 175"/>
                <a:gd name="T28" fmla="*/ 54 w 183"/>
                <a:gd name="T29" fmla="*/ 123 h 175"/>
                <a:gd name="T30" fmla="*/ 48 w 183"/>
                <a:gd name="T31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3" h="175">
                  <a:moveTo>
                    <a:pt x="166" y="25"/>
                  </a:moveTo>
                  <a:lnTo>
                    <a:pt x="166" y="25"/>
                  </a:lnTo>
                  <a:cubicBezTo>
                    <a:pt x="153" y="9"/>
                    <a:pt x="133" y="0"/>
                    <a:pt x="110" y="0"/>
                  </a:cubicBezTo>
                  <a:cubicBezTo>
                    <a:pt x="62" y="0"/>
                    <a:pt x="15" y="39"/>
                    <a:pt x="5" y="88"/>
                  </a:cubicBezTo>
                  <a:cubicBezTo>
                    <a:pt x="0" y="111"/>
                    <a:pt x="5" y="134"/>
                    <a:pt x="18" y="150"/>
                  </a:cubicBezTo>
                  <a:cubicBezTo>
                    <a:pt x="31" y="166"/>
                    <a:pt x="51" y="175"/>
                    <a:pt x="74" y="175"/>
                  </a:cubicBezTo>
                  <a:cubicBezTo>
                    <a:pt x="116" y="175"/>
                    <a:pt x="166" y="145"/>
                    <a:pt x="178" y="88"/>
                  </a:cubicBezTo>
                  <a:cubicBezTo>
                    <a:pt x="183" y="64"/>
                    <a:pt x="179" y="42"/>
                    <a:pt x="166" y="25"/>
                  </a:cubicBez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5" y="56"/>
                    <a:pt x="84" y="40"/>
                    <a:pt x="102" y="40"/>
                  </a:cubicBezTo>
                  <a:cubicBezTo>
                    <a:pt x="113" y="40"/>
                    <a:pt x="122" y="45"/>
                    <a:pt x="128" y="52"/>
                  </a:cubicBezTo>
                  <a:cubicBezTo>
                    <a:pt x="136" y="62"/>
                    <a:pt x="138" y="74"/>
                    <a:pt x="135" y="88"/>
                  </a:cubicBezTo>
                  <a:cubicBezTo>
                    <a:pt x="130" y="111"/>
                    <a:pt x="109" y="135"/>
                    <a:pt x="81" y="135"/>
                  </a:cubicBezTo>
                  <a:cubicBezTo>
                    <a:pt x="70" y="135"/>
                    <a:pt x="60" y="131"/>
                    <a:pt x="54" y="123"/>
                  </a:cubicBezTo>
                  <a:cubicBezTo>
                    <a:pt x="47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8693150" y="6189663"/>
              <a:ext cx="225425" cy="288925"/>
            </a:xfrm>
            <a:custGeom>
              <a:avLst/>
              <a:gdLst>
                <a:gd name="T0" fmla="*/ 163 w 173"/>
                <a:gd name="T1" fmla="*/ 74 h 218"/>
                <a:gd name="T2" fmla="*/ 163 w 173"/>
                <a:gd name="T3" fmla="*/ 74 h 218"/>
                <a:gd name="T4" fmla="*/ 117 w 173"/>
                <a:gd name="T5" fmla="*/ 48 h 218"/>
                <a:gd name="T6" fmla="*/ 76 w 173"/>
                <a:gd name="T7" fmla="*/ 61 h 218"/>
                <a:gd name="T8" fmla="*/ 89 w 173"/>
                <a:gd name="T9" fmla="*/ 0 h 218"/>
                <a:gd name="T10" fmla="*/ 86 w 173"/>
                <a:gd name="T11" fmla="*/ 0 h 218"/>
                <a:gd name="T12" fmla="*/ 46 w 173"/>
                <a:gd name="T13" fmla="*/ 0 h 218"/>
                <a:gd name="T14" fmla="*/ 0 w 173"/>
                <a:gd name="T15" fmla="*/ 218 h 218"/>
                <a:gd name="T16" fmla="*/ 43 w 173"/>
                <a:gd name="T17" fmla="*/ 218 h 218"/>
                <a:gd name="T18" fmla="*/ 61 w 173"/>
                <a:gd name="T19" fmla="*/ 135 h 218"/>
                <a:gd name="T20" fmla="*/ 101 w 173"/>
                <a:gd name="T21" fmla="*/ 88 h 218"/>
                <a:gd name="T22" fmla="*/ 119 w 173"/>
                <a:gd name="T23" fmla="*/ 95 h 218"/>
                <a:gd name="T24" fmla="*/ 121 w 173"/>
                <a:gd name="T25" fmla="*/ 134 h 218"/>
                <a:gd name="T26" fmla="*/ 103 w 173"/>
                <a:gd name="T27" fmla="*/ 218 h 218"/>
                <a:gd name="T28" fmla="*/ 146 w 173"/>
                <a:gd name="T29" fmla="*/ 218 h 218"/>
                <a:gd name="T30" fmla="*/ 165 w 173"/>
                <a:gd name="T31" fmla="*/ 126 h 218"/>
                <a:gd name="T32" fmla="*/ 163 w 173"/>
                <a:gd name="T33" fmla="*/ 74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218">
                  <a:moveTo>
                    <a:pt x="163" y="74"/>
                  </a:moveTo>
                  <a:lnTo>
                    <a:pt x="163" y="74"/>
                  </a:lnTo>
                  <a:cubicBezTo>
                    <a:pt x="154" y="59"/>
                    <a:pt x="136" y="48"/>
                    <a:pt x="117" y="48"/>
                  </a:cubicBezTo>
                  <a:cubicBezTo>
                    <a:pt x="98" y="48"/>
                    <a:pt x="84" y="56"/>
                    <a:pt x="76" y="61"/>
                  </a:cubicBezTo>
                  <a:cubicBezTo>
                    <a:pt x="78" y="51"/>
                    <a:pt x="89" y="0"/>
                    <a:pt x="89" y="0"/>
                  </a:cubicBezTo>
                  <a:lnTo>
                    <a:pt x="86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43" y="218"/>
                  </a:lnTo>
                  <a:lnTo>
                    <a:pt x="61" y="135"/>
                  </a:lnTo>
                  <a:cubicBezTo>
                    <a:pt x="63" y="122"/>
                    <a:pt x="71" y="88"/>
                    <a:pt x="101" y="88"/>
                  </a:cubicBezTo>
                  <a:cubicBezTo>
                    <a:pt x="109" y="88"/>
                    <a:pt x="115" y="90"/>
                    <a:pt x="119" y="95"/>
                  </a:cubicBezTo>
                  <a:cubicBezTo>
                    <a:pt x="127" y="105"/>
                    <a:pt x="123" y="124"/>
                    <a:pt x="121" y="134"/>
                  </a:cubicBezTo>
                  <a:lnTo>
                    <a:pt x="103" y="218"/>
                  </a:lnTo>
                  <a:lnTo>
                    <a:pt x="146" y="218"/>
                  </a:lnTo>
                  <a:lnTo>
                    <a:pt x="165" y="126"/>
                  </a:lnTo>
                  <a:cubicBezTo>
                    <a:pt x="168" y="114"/>
                    <a:pt x="173" y="91"/>
                    <a:pt x="163" y="74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8918575" y="6253163"/>
              <a:ext cx="352425" cy="225425"/>
            </a:xfrm>
            <a:custGeom>
              <a:avLst/>
              <a:gdLst>
                <a:gd name="T0" fmla="*/ 261 w 269"/>
                <a:gd name="T1" fmla="*/ 26 h 170"/>
                <a:gd name="T2" fmla="*/ 261 w 269"/>
                <a:gd name="T3" fmla="*/ 26 h 170"/>
                <a:gd name="T4" fmla="*/ 212 w 269"/>
                <a:gd name="T5" fmla="*/ 0 h 170"/>
                <a:gd name="T6" fmla="*/ 156 w 269"/>
                <a:gd name="T7" fmla="*/ 24 h 170"/>
                <a:gd name="T8" fmla="*/ 115 w 269"/>
                <a:gd name="T9" fmla="*/ 0 h 170"/>
                <a:gd name="T10" fmla="*/ 73 w 269"/>
                <a:gd name="T11" fmla="*/ 15 h 170"/>
                <a:gd name="T12" fmla="*/ 75 w 269"/>
                <a:gd name="T13" fmla="*/ 6 h 170"/>
                <a:gd name="T14" fmla="*/ 35 w 269"/>
                <a:gd name="T15" fmla="*/ 6 h 170"/>
                <a:gd name="T16" fmla="*/ 0 w 269"/>
                <a:gd name="T17" fmla="*/ 170 h 170"/>
                <a:gd name="T18" fmla="*/ 43 w 269"/>
                <a:gd name="T19" fmla="*/ 170 h 170"/>
                <a:gd name="T20" fmla="*/ 61 w 269"/>
                <a:gd name="T21" fmla="*/ 89 h 170"/>
                <a:gd name="T22" fmla="*/ 99 w 269"/>
                <a:gd name="T23" fmla="*/ 40 h 170"/>
                <a:gd name="T24" fmla="*/ 116 w 269"/>
                <a:gd name="T25" fmla="*/ 47 h 170"/>
                <a:gd name="T26" fmla="*/ 120 w 269"/>
                <a:gd name="T27" fmla="*/ 79 h 170"/>
                <a:gd name="T28" fmla="*/ 100 w 269"/>
                <a:gd name="T29" fmla="*/ 170 h 170"/>
                <a:gd name="T30" fmla="*/ 143 w 269"/>
                <a:gd name="T31" fmla="*/ 170 h 170"/>
                <a:gd name="T32" fmla="*/ 161 w 269"/>
                <a:gd name="T33" fmla="*/ 87 h 170"/>
                <a:gd name="T34" fmla="*/ 173 w 269"/>
                <a:gd name="T35" fmla="*/ 54 h 170"/>
                <a:gd name="T36" fmla="*/ 201 w 269"/>
                <a:gd name="T37" fmla="*/ 40 h 170"/>
                <a:gd name="T38" fmla="*/ 217 w 269"/>
                <a:gd name="T39" fmla="*/ 47 h 170"/>
                <a:gd name="T40" fmla="*/ 220 w 269"/>
                <a:gd name="T41" fmla="*/ 79 h 170"/>
                <a:gd name="T42" fmla="*/ 200 w 269"/>
                <a:gd name="T43" fmla="*/ 170 h 170"/>
                <a:gd name="T44" fmla="*/ 243 w 269"/>
                <a:gd name="T45" fmla="*/ 170 h 170"/>
                <a:gd name="T46" fmla="*/ 263 w 269"/>
                <a:gd name="T47" fmla="*/ 75 h 170"/>
                <a:gd name="T48" fmla="*/ 261 w 269"/>
                <a:gd name="T49" fmla="*/ 26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9" h="170">
                  <a:moveTo>
                    <a:pt x="261" y="26"/>
                  </a:moveTo>
                  <a:lnTo>
                    <a:pt x="261" y="26"/>
                  </a:lnTo>
                  <a:cubicBezTo>
                    <a:pt x="256" y="17"/>
                    <a:pt x="243" y="0"/>
                    <a:pt x="212" y="0"/>
                  </a:cubicBezTo>
                  <a:cubicBezTo>
                    <a:pt x="204" y="0"/>
                    <a:pt x="179" y="0"/>
                    <a:pt x="156" y="24"/>
                  </a:cubicBezTo>
                  <a:cubicBezTo>
                    <a:pt x="145" y="3"/>
                    <a:pt x="124" y="0"/>
                    <a:pt x="115" y="0"/>
                  </a:cubicBezTo>
                  <a:cubicBezTo>
                    <a:pt x="94" y="0"/>
                    <a:pt x="80" y="8"/>
                    <a:pt x="73" y="15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1" y="89"/>
                  </a:lnTo>
                  <a:cubicBezTo>
                    <a:pt x="64" y="72"/>
                    <a:pt x="71" y="40"/>
                    <a:pt x="99" y="40"/>
                  </a:cubicBezTo>
                  <a:cubicBezTo>
                    <a:pt x="107" y="40"/>
                    <a:pt x="113" y="42"/>
                    <a:pt x="116" y="47"/>
                  </a:cubicBezTo>
                  <a:cubicBezTo>
                    <a:pt x="123" y="55"/>
                    <a:pt x="122" y="69"/>
                    <a:pt x="120" y="79"/>
                  </a:cubicBezTo>
                  <a:lnTo>
                    <a:pt x="100" y="170"/>
                  </a:lnTo>
                  <a:lnTo>
                    <a:pt x="143" y="170"/>
                  </a:lnTo>
                  <a:lnTo>
                    <a:pt x="161" y="87"/>
                  </a:lnTo>
                  <a:cubicBezTo>
                    <a:pt x="163" y="78"/>
                    <a:pt x="166" y="63"/>
                    <a:pt x="173" y="54"/>
                  </a:cubicBezTo>
                  <a:cubicBezTo>
                    <a:pt x="180" y="46"/>
                    <a:pt x="191" y="40"/>
                    <a:pt x="201" y="40"/>
                  </a:cubicBezTo>
                  <a:cubicBezTo>
                    <a:pt x="208" y="40"/>
                    <a:pt x="214" y="42"/>
                    <a:pt x="217" y="47"/>
                  </a:cubicBezTo>
                  <a:cubicBezTo>
                    <a:pt x="225" y="56"/>
                    <a:pt x="221" y="72"/>
                    <a:pt x="220" y="79"/>
                  </a:cubicBezTo>
                  <a:lnTo>
                    <a:pt x="200" y="170"/>
                  </a:lnTo>
                  <a:lnTo>
                    <a:pt x="243" y="170"/>
                  </a:lnTo>
                  <a:lnTo>
                    <a:pt x="263" y="75"/>
                  </a:lnTo>
                  <a:cubicBezTo>
                    <a:pt x="269" y="47"/>
                    <a:pt x="265" y="32"/>
                    <a:pt x="261" y="26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" name="Freeform 12"/>
            <p:cNvSpPr>
              <a:spLocks noEditPoints="1"/>
            </p:cNvSpPr>
            <p:nvPr userDrawn="1"/>
          </p:nvSpPr>
          <p:spPr bwMode="auto">
            <a:xfrm>
              <a:off x="9278938" y="6253163"/>
              <a:ext cx="255588" cy="231775"/>
            </a:xfrm>
            <a:custGeom>
              <a:avLst/>
              <a:gdLst>
                <a:gd name="T0" fmla="*/ 155 w 195"/>
                <a:gd name="T1" fmla="*/ 6 h 175"/>
                <a:gd name="T2" fmla="*/ 155 w 195"/>
                <a:gd name="T3" fmla="*/ 6 h 175"/>
                <a:gd name="T4" fmla="*/ 152 w 195"/>
                <a:gd name="T5" fmla="*/ 22 h 175"/>
                <a:gd name="T6" fmla="*/ 105 w 195"/>
                <a:gd name="T7" fmla="*/ 0 h 175"/>
                <a:gd name="T8" fmla="*/ 6 w 195"/>
                <a:gd name="T9" fmla="*/ 86 h 175"/>
                <a:gd name="T10" fmla="*/ 18 w 195"/>
                <a:gd name="T11" fmla="*/ 153 h 175"/>
                <a:gd name="T12" fmla="*/ 67 w 195"/>
                <a:gd name="T13" fmla="*/ 175 h 175"/>
                <a:gd name="T14" fmla="*/ 124 w 195"/>
                <a:gd name="T15" fmla="*/ 154 h 175"/>
                <a:gd name="T16" fmla="*/ 121 w 195"/>
                <a:gd name="T17" fmla="*/ 170 h 175"/>
                <a:gd name="T18" fmla="*/ 161 w 195"/>
                <a:gd name="T19" fmla="*/ 170 h 175"/>
                <a:gd name="T20" fmla="*/ 195 w 195"/>
                <a:gd name="T21" fmla="*/ 6 h 175"/>
                <a:gd name="T22" fmla="*/ 155 w 195"/>
                <a:gd name="T23" fmla="*/ 6 h 175"/>
                <a:gd name="T24" fmla="*/ 48 w 195"/>
                <a:gd name="T25" fmla="*/ 89 h 175"/>
                <a:gd name="T26" fmla="*/ 48 w 195"/>
                <a:gd name="T27" fmla="*/ 89 h 175"/>
                <a:gd name="T28" fmla="*/ 104 w 195"/>
                <a:gd name="T29" fmla="*/ 40 h 175"/>
                <a:gd name="T30" fmla="*/ 131 w 195"/>
                <a:gd name="T31" fmla="*/ 52 h 175"/>
                <a:gd name="T32" fmla="*/ 137 w 195"/>
                <a:gd name="T33" fmla="*/ 87 h 175"/>
                <a:gd name="T34" fmla="*/ 83 w 195"/>
                <a:gd name="T35" fmla="*/ 135 h 175"/>
                <a:gd name="T36" fmla="*/ 55 w 195"/>
                <a:gd name="T37" fmla="*/ 123 h 175"/>
                <a:gd name="T38" fmla="*/ 48 w 195"/>
                <a:gd name="T39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5" h="175">
                  <a:moveTo>
                    <a:pt x="155" y="6"/>
                  </a:moveTo>
                  <a:lnTo>
                    <a:pt x="155" y="6"/>
                  </a:lnTo>
                  <a:cubicBezTo>
                    <a:pt x="155" y="6"/>
                    <a:pt x="153" y="17"/>
                    <a:pt x="152" y="22"/>
                  </a:cubicBezTo>
                  <a:cubicBezTo>
                    <a:pt x="146" y="14"/>
                    <a:pt x="131" y="0"/>
                    <a:pt x="105" y="0"/>
                  </a:cubicBezTo>
                  <a:cubicBezTo>
                    <a:pt x="59" y="0"/>
                    <a:pt x="16" y="37"/>
                    <a:pt x="6" y="86"/>
                  </a:cubicBezTo>
                  <a:cubicBezTo>
                    <a:pt x="0" y="113"/>
                    <a:pt x="4" y="137"/>
                    <a:pt x="18" y="153"/>
                  </a:cubicBezTo>
                  <a:cubicBezTo>
                    <a:pt x="29" y="167"/>
                    <a:pt x="47" y="175"/>
                    <a:pt x="67" y="175"/>
                  </a:cubicBezTo>
                  <a:cubicBezTo>
                    <a:pt x="86" y="175"/>
                    <a:pt x="108" y="167"/>
                    <a:pt x="124" y="154"/>
                  </a:cubicBezTo>
                  <a:cubicBezTo>
                    <a:pt x="123" y="160"/>
                    <a:pt x="121" y="170"/>
                    <a:pt x="121" y="170"/>
                  </a:cubicBezTo>
                  <a:lnTo>
                    <a:pt x="161" y="170"/>
                  </a:lnTo>
                  <a:lnTo>
                    <a:pt x="195" y="6"/>
                  </a:lnTo>
                  <a:lnTo>
                    <a:pt x="155" y="6"/>
                  </a:ln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3" y="65"/>
                    <a:pt x="74" y="40"/>
                    <a:pt x="104" y="40"/>
                  </a:cubicBezTo>
                  <a:cubicBezTo>
                    <a:pt x="115" y="40"/>
                    <a:pt x="125" y="45"/>
                    <a:pt x="131" y="52"/>
                  </a:cubicBezTo>
                  <a:cubicBezTo>
                    <a:pt x="138" y="61"/>
                    <a:pt x="140" y="73"/>
                    <a:pt x="137" y="87"/>
                  </a:cubicBezTo>
                  <a:cubicBezTo>
                    <a:pt x="131" y="115"/>
                    <a:pt x="108" y="135"/>
                    <a:pt x="83" y="135"/>
                  </a:cubicBezTo>
                  <a:cubicBezTo>
                    <a:pt x="71" y="135"/>
                    <a:pt x="61" y="131"/>
                    <a:pt x="55" y="123"/>
                  </a:cubicBezTo>
                  <a:cubicBezTo>
                    <a:pt x="48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9525000" y="6253163"/>
              <a:ext cx="227013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1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4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1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9752013" y="6253163"/>
              <a:ext cx="225425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0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3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0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8202613" y="6515100"/>
              <a:ext cx="352425" cy="331787"/>
            </a:xfrm>
            <a:custGeom>
              <a:avLst/>
              <a:gdLst>
                <a:gd name="T0" fmla="*/ 212 w 270"/>
                <a:gd name="T1" fmla="*/ 0 h 250"/>
                <a:gd name="T2" fmla="*/ 212 w 270"/>
                <a:gd name="T3" fmla="*/ 0 h 250"/>
                <a:gd name="T4" fmla="*/ 87 w 270"/>
                <a:gd name="T5" fmla="*/ 0 h 250"/>
                <a:gd name="T6" fmla="*/ 27 w 270"/>
                <a:gd name="T7" fmla="*/ 50 h 250"/>
                <a:gd name="T8" fmla="*/ 0 w 270"/>
                <a:gd name="T9" fmla="*/ 175 h 250"/>
                <a:gd name="T10" fmla="*/ 59 w 270"/>
                <a:gd name="T11" fmla="*/ 250 h 250"/>
                <a:gd name="T12" fmla="*/ 93 w 270"/>
                <a:gd name="T13" fmla="*/ 88 h 250"/>
                <a:gd name="T14" fmla="*/ 108 w 270"/>
                <a:gd name="T15" fmla="*/ 75 h 250"/>
                <a:gd name="T16" fmla="*/ 270 w 270"/>
                <a:gd name="T17" fmla="*/ 75 h 250"/>
                <a:gd name="T18" fmla="*/ 212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2" y="0"/>
                  </a:moveTo>
                  <a:lnTo>
                    <a:pt x="212" y="0"/>
                  </a:lnTo>
                  <a:cubicBezTo>
                    <a:pt x="212" y="0"/>
                    <a:pt x="132" y="0"/>
                    <a:pt x="87" y="0"/>
                  </a:cubicBezTo>
                  <a:cubicBezTo>
                    <a:pt x="62" y="0"/>
                    <a:pt x="32" y="25"/>
                    <a:pt x="27" y="50"/>
                  </a:cubicBezTo>
                  <a:cubicBezTo>
                    <a:pt x="23" y="6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92" y="93"/>
                    <a:pt x="93" y="88"/>
                  </a:cubicBezTo>
                  <a:cubicBezTo>
                    <a:pt x="94" y="81"/>
                    <a:pt x="102" y="75"/>
                    <a:pt x="108" y="75"/>
                  </a:cubicBezTo>
                  <a:cubicBezTo>
                    <a:pt x="134" y="75"/>
                    <a:pt x="270" y="75"/>
                    <a:pt x="270" y="75"/>
                  </a:cubicBezTo>
                  <a:lnTo>
                    <a:pt x="212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7918450" y="6149976"/>
              <a:ext cx="354013" cy="331787"/>
            </a:xfrm>
            <a:custGeom>
              <a:avLst/>
              <a:gdLst>
                <a:gd name="T0" fmla="*/ 211 w 270"/>
                <a:gd name="T1" fmla="*/ 0 h 250"/>
                <a:gd name="T2" fmla="*/ 211 w 270"/>
                <a:gd name="T3" fmla="*/ 0 h 250"/>
                <a:gd name="T4" fmla="*/ 178 w 270"/>
                <a:gd name="T5" fmla="*/ 162 h 250"/>
                <a:gd name="T6" fmla="*/ 162 w 270"/>
                <a:gd name="T7" fmla="*/ 175 h 250"/>
                <a:gd name="T8" fmla="*/ 0 w 270"/>
                <a:gd name="T9" fmla="*/ 175 h 250"/>
                <a:gd name="T10" fmla="*/ 59 w 270"/>
                <a:gd name="T11" fmla="*/ 250 h 250"/>
                <a:gd name="T12" fmla="*/ 184 w 270"/>
                <a:gd name="T13" fmla="*/ 250 h 250"/>
                <a:gd name="T14" fmla="*/ 244 w 270"/>
                <a:gd name="T15" fmla="*/ 199 h 250"/>
                <a:gd name="T16" fmla="*/ 270 w 270"/>
                <a:gd name="T17" fmla="*/ 75 h 250"/>
                <a:gd name="T18" fmla="*/ 211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1" y="0"/>
                  </a:moveTo>
                  <a:lnTo>
                    <a:pt x="211" y="0"/>
                  </a:lnTo>
                  <a:cubicBezTo>
                    <a:pt x="211" y="0"/>
                    <a:pt x="179" y="157"/>
                    <a:pt x="178" y="162"/>
                  </a:cubicBezTo>
                  <a:cubicBezTo>
                    <a:pt x="177" y="168"/>
                    <a:pt x="169" y="175"/>
                    <a:pt x="162" y="175"/>
                  </a:cubicBezTo>
                  <a:cubicBezTo>
                    <a:pt x="136" y="17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138" y="250"/>
                    <a:pt x="184" y="250"/>
                  </a:cubicBezTo>
                  <a:cubicBezTo>
                    <a:pt x="209" y="250"/>
                    <a:pt x="239" y="225"/>
                    <a:pt x="244" y="199"/>
                  </a:cubicBezTo>
                  <a:cubicBezTo>
                    <a:pt x="247" y="185"/>
                    <a:pt x="270" y="75"/>
                    <a:pt x="270" y="75"/>
                  </a:cubicBezTo>
                  <a:lnTo>
                    <a:pt x="211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8186738" y="6623050"/>
              <a:ext cx="0" cy="1587"/>
            </a:xfrm>
            <a:custGeom>
              <a:avLst/>
              <a:gdLst>
                <a:gd name="T0" fmla="*/ 0 h 1"/>
                <a:gd name="T1" fmla="*/ 0 h 1"/>
                <a:gd name="T2" fmla="*/ 1 h 1"/>
                <a:gd name="T3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8F4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7893050" y="6515100"/>
              <a:ext cx="298450" cy="331787"/>
            </a:xfrm>
            <a:custGeom>
              <a:avLst/>
              <a:gdLst>
                <a:gd name="T0" fmla="*/ 221 w 228"/>
                <a:gd name="T1" fmla="*/ 80 h 251"/>
                <a:gd name="T2" fmla="*/ 221 w 228"/>
                <a:gd name="T3" fmla="*/ 80 h 251"/>
                <a:gd name="T4" fmla="*/ 224 w 228"/>
                <a:gd name="T5" fmla="*/ 82 h 251"/>
                <a:gd name="T6" fmla="*/ 167 w 228"/>
                <a:gd name="T7" fmla="*/ 11 h 251"/>
                <a:gd name="T8" fmla="*/ 145 w 228"/>
                <a:gd name="T9" fmla="*/ 0 h 251"/>
                <a:gd name="T10" fmla="*/ 0 w 228"/>
                <a:gd name="T11" fmla="*/ 0 h 251"/>
                <a:gd name="T12" fmla="*/ 58 w 228"/>
                <a:gd name="T13" fmla="*/ 75 h 251"/>
                <a:gd name="T14" fmla="*/ 158 w 228"/>
                <a:gd name="T15" fmla="*/ 75 h 251"/>
                <a:gd name="T16" fmla="*/ 137 w 228"/>
                <a:gd name="T17" fmla="*/ 175 h 251"/>
                <a:gd name="T18" fmla="*/ 195 w 228"/>
                <a:gd name="T19" fmla="*/ 251 h 251"/>
                <a:gd name="T20" fmla="*/ 227 w 228"/>
                <a:gd name="T21" fmla="*/ 100 h 251"/>
                <a:gd name="T22" fmla="*/ 221 w 228"/>
                <a:gd name="T23" fmla="*/ 80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8" h="251">
                  <a:moveTo>
                    <a:pt x="221" y="80"/>
                  </a:moveTo>
                  <a:lnTo>
                    <a:pt x="221" y="80"/>
                  </a:lnTo>
                  <a:cubicBezTo>
                    <a:pt x="223" y="81"/>
                    <a:pt x="223" y="82"/>
                    <a:pt x="224" y="82"/>
                  </a:cubicBezTo>
                  <a:cubicBezTo>
                    <a:pt x="220" y="77"/>
                    <a:pt x="176" y="22"/>
                    <a:pt x="167" y="11"/>
                  </a:cubicBezTo>
                  <a:cubicBezTo>
                    <a:pt x="159" y="0"/>
                    <a:pt x="145" y="0"/>
                    <a:pt x="145" y="0"/>
                  </a:cubicBezTo>
                  <a:lnTo>
                    <a:pt x="0" y="0"/>
                  </a:lnTo>
                  <a:lnTo>
                    <a:pt x="58" y="75"/>
                  </a:lnTo>
                  <a:lnTo>
                    <a:pt x="158" y="75"/>
                  </a:lnTo>
                  <a:lnTo>
                    <a:pt x="137" y="175"/>
                  </a:lnTo>
                  <a:lnTo>
                    <a:pt x="195" y="251"/>
                  </a:lnTo>
                  <a:cubicBezTo>
                    <a:pt x="195" y="251"/>
                    <a:pt x="223" y="119"/>
                    <a:pt x="227" y="100"/>
                  </a:cubicBezTo>
                  <a:cubicBezTo>
                    <a:pt x="228" y="95"/>
                    <a:pt x="227" y="85"/>
                    <a:pt x="221" y="80"/>
                  </a:cubicBez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3" name="Freeform 19"/>
            <p:cNvSpPr>
              <a:spLocks/>
            </p:cNvSpPr>
            <p:nvPr userDrawn="1"/>
          </p:nvSpPr>
          <p:spPr bwMode="auto">
            <a:xfrm>
              <a:off x="8615363" y="6611938"/>
              <a:ext cx="60325" cy="104775"/>
            </a:xfrm>
            <a:custGeom>
              <a:avLst/>
              <a:gdLst>
                <a:gd name="T0" fmla="*/ 19 w 46"/>
                <a:gd name="T1" fmla="*/ 6 h 80"/>
                <a:gd name="T2" fmla="*/ 19 w 46"/>
                <a:gd name="T3" fmla="*/ 6 h 80"/>
                <a:gd name="T4" fmla="*/ 0 w 46"/>
                <a:gd name="T5" fmla="*/ 6 h 80"/>
                <a:gd name="T6" fmla="*/ 1 w 46"/>
                <a:gd name="T7" fmla="*/ 0 h 80"/>
                <a:gd name="T8" fmla="*/ 46 w 46"/>
                <a:gd name="T9" fmla="*/ 0 h 80"/>
                <a:gd name="T10" fmla="*/ 45 w 46"/>
                <a:gd name="T11" fmla="*/ 6 h 80"/>
                <a:gd name="T12" fmla="*/ 26 w 46"/>
                <a:gd name="T13" fmla="*/ 6 h 80"/>
                <a:gd name="T14" fmla="*/ 12 w 46"/>
                <a:gd name="T15" fmla="*/ 80 h 80"/>
                <a:gd name="T16" fmla="*/ 5 w 46"/>
                <a:gd name="T17" fmla="*/ 80 h 80"/>
                <a:gd name="T18" fmla="*/ 19 w 46"/>
                <a:gd name="T19" fmla="*/ 6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80">
                  <a:moveTo>
                    <a:pt x="19" y="6"/>
                  </a:moveTo>
                  <a:lnTo>
                    <a:pt x="19" y="6"/>
                  </a:lnTo>
                  <a:lnTo>
                    <a:pt x="0" y="6"/>
                  </a:lnTo>
                  <a:lnTo>
                    <a:pt x="1" y="0"/>
                  </a:lnTo>
                  <a:lnTo>
                    <a:pt x="46" y="0"/>
                  </a:lnTo>
                  <a:lnTo>
                    <a:pt x="45" y="6"/>
                  </a:lnTo>
                  <a:lnTo>
                    <a:pt x="26" y="6"/>
                  </a:lnTo>
                  <a:lnTo>
                    <a:pt x="12" y="80"/>
                  </a:lnTo>
                  <a:lnTo>
                    <a:pt x="5" y="80"/>
                  </a:lnTo>
                  <a:lnTo>
                    <a:pt x="19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" name="Freeform 20"/>
            <p:cNvSpPr>
              <a:spLocks/>
            </p:cNvSpPr>
            <p:nvPr userDrawn="1"/>
          </p:nvSpPr>
          <p:spPr bwMode="auto">
            <a:xfrm>
              <a:off x="8670925" y="6611938"/>
              <a:ext cx="60325" cy="104775"/>
            </a:xfrm>
            <a:custGeom>
              <a:avLst/>
              <a:gdLst>
                <a:gd name="T0" fmla="*/ 15 w 46"/>
                <a:gd name="T1" fmla="*/ 0 h 80"/>
                <a:gd name="T2" fmla="*/ 15 w 46"/>
                <a:gd name="T3" fmla="*/ 0 h 80"/>
                <a:gd name="T4" fmla="*/ 21 w 46"/>
                <a:gd name="T5" fmla="*/ 0 h 80"/>
                <a:gd name="T6" fmla="*/ 15 w 46"/>
                <a:gd name="T7" fmla="*/ 35 h 80"/>
                <a:gd name="T8" fmla="*/ 15 w 46"/>
                <a:gd name="T9" fmla="*/ 35 h 80"/>
                <a:gd name="T10" fmla="*/ 33 w 46"/>
                <a:gd name="T11" fmla="*/ 24 h 80"/>
                <a:gd name="T12" fmla="*/ 46 w 46"/>
                <a:gd name="T13" fmla="*/ 36 h 80"/>
                <a:gd name="T14" fmla="*/ 45 w 46"/>
                <a:gd name="T15" fmla="*/ 44 h 80"/>
                <a:gd name="T16" fmla="*/ 38 w 46"/>
                <a:gd name="T17" fmla="*/ 80 h 80"/>
                <a:gd name="T18" fmla="*/ 32 w 46"/>
                <a:gd name="T19" fmla="*/ 80 h 80"/>
                <a:gd name="T20" fmla="*/ 38 w 46"/>
                <a:gd name="T21" fmla="*/ 51 h 80"/>
                <a:gd name="T22" fmla="*/ 40 w 46"/>
                <a:gd name="T23" fmla="*/ 38 h 80"/>
                <a:gd name="T24" fmla="*/ 32 w 46"/>
                <a:gd name="T25" fmla="*/ 29 h 80"/>
                <a:gd name="T26" fmla="*/ 9 w 46"/>
                <a:gd name="T27" fmla="*/ 62 h 80"/>
                <a:gd name="T28" fmla="*/ 6 w 46"/>
                <a:gd name="T29" fmla="*/ 80 h 80"/>
                <a:gd name="T30" fmla="*/ 0 w 46"/>
                <a:gd name="T31" fmla="*/ 80 h 80"/>
                <a:gd name="T32" fmla="*/ 15 w 46"/>
                <a:gd name="T3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80">
                  <a:moveTo>
                    <a:pt x="15" y="0"/>
                  </a:moveTo>
                  <a:lnTo>
                    <a:pt x="15" y="0"/>
                  </a:lnTo>
                  <a:lnTo>
                    <a:pt x="21" y="0"/>
                  </a:lnTo>
                  <a:lnTo>
                    <a:pt x="15" y="35"/>
                  </a:lnTo>
                  <a:lnTo>
                    <a:pt x="15" y="35"/>
                  </a:lnTo>
                  <a:cubicBezTo>
                    <a:pt x="18" y="30"/>
                    <a:pt x="23" y="24"/>
                    <a:pt x="33" y="24"/>
                  </a:cubicBezTo>
                  <a:cubicBezTo>
                    <a:pt x="43" y="24"/>
                    <a:pt x="46" y="31"/>
                    <a:pt x="46" y="36"/>
                  </a:cubicBezTo>
                  <a:cubicBezTo>
                    <a:pt x="46" y="39"/>
                    <a:pt x="46" y="42"/>
                    <a:pt x="45" y="44"/>
                  </a:cubicBezTo>
                  <a:lnTo>
                    <a:pt x="38" y="80"/>
                  </a:lnTo>
                  <a:lnTo>
                    <a:pt x="32" y="80"/>
                  </a:lnTo>
                  <a:lnTo>
                    <a:pt x="38" y="51"/>
                  </a:lnTo>
                  <a:cubicBezTo>
                    <a:pt x="39" y="45"/>
                    <a:pt x="40" y="43"/>
                    <a:pt x="40" y="38"/>
                  </a:cubicBezTo>
                  <a:cubicBezTo>
                    <a:pt x="40" y="32"/>
                    <a:pt x="36" y="29"/>
                    <a:pt x="32" y="29"/>
                  </a:cubicBezTo>
                  <a:cubicBezTo>
                    <a:pt x="19" y="29"/>
                    <a:pt x="12" y="50"/>
                    <a:pt x="9" y="62"/>
                  </a:cubicBezTo>
                  <a:lnTo>
                    <a:pt x="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5" name="Freeform 21"/>
            <p:cNvSpPr>
              <a:spLocks noEditPoints="1"/>
            </p:cNvSpPr>
            <p:nvPr userDrawn="1"/>
          </p:nvSpPr>
          <p:spPr bwMode="auto">
            <a:xfrm>
              <a:off x="8747125" y="6643688"/>
              <a:ext cx="55563" cy="74612"/>
            </a:xfrm>
            <a:custGeom>
              <a:avLst/>
              <a:gdLst>
                <a:gd name="T0" fmla="*/ 34 w 42"/>
                <a:gd name="T1" fmla="*/ 56 h 57"/>
                <a:gd name="T2" fmla="*/ 34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6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9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5 w 42"/>
                <a:gd name="T21" fmla="*/ 50 h 57"/>
                <a:gd name="T22" fmla="*/ 34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4" y="56"/>
                  </a:moveTo>
                  <a:lnTo>
                    <a:pt x="34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1" y="57"/>
                    <a:pt x="0" y="52"/>
                    <a:pt x="0" y="34"/>
                  </a:cubicBezTo>
                  <a:cubicBezTo>
                    <a:pt x="0" y="18"/>
                    <a:pt x="9" y="0"/>
                    <a:pt x="26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9" y="22"/>
                  </a:lnTo>
                  <a:cubicBezTo>
                    <a:pt x="8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5" y="50"/>
                  </a:cubicBezTo>
                  <a:lnTo>
                    <a:pt x="34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Freeform 22"/>
            <p:cNvSpPr>
              <a:spLocks noEditPoints="1"/>
            </p:cNvSpPr>
            <p:nvPr userDrawn="1"/>
          </p:nvSpPr>
          <p:spPr bwMode="auto">
            <a:xfrm>
              <a:off x="8843963" y="6611938"/>
              <a:ext cx="68263" cy="104775"/>
            </a:xfrm>
            <a:custGeom>
              <a:avLst/>
              <a:gdLst>
                <a:gd name="T0" fmla="*/ 15 w 52"/>
                <a:gd name="T1" fmla="*/ 0 h 80"/>
                <a:gd name="T2" fmla="*/ 15 w 52"/>
                <a:gd name="T3" fmla="*/ 0 h 80"/>
                <a:gd name="T4" fmla="*/ 30 w 52"/>
                <a:gd name="T5" fmla="*/ 0 h 80"/>
                <a:gd name="T6" fmla="*/ 52 w 52"/>
                <a:gd name="T7" fmla="*/ 17 h 80"/>
                <a:gd name="T8" fmla="*/ 37 w 52"/>
                <a:gd name="T9" fmla="*/ 38 h 80"/>
                <a:gd name="T10" fmla="*/ 37 w 52"/>
                <a:gd name="T11" fmla="*/ 38 h 80"/>
                <a:gd name="T12" fmla="*/ 48 w 52"/>
                <a:gd name="T13" fmla="*/ 55 h 80"/>
                <a:gd name="T14" fmla="*/ 21 w 52"/>
                <a:gd name="T15" fmla="*/ 80 h 80"/>
                <a:gd name="T16" fmla="*/ 0 w 52"/>
                <a:gd name="T17" fmla="*/ 80 h 80"/>
                <a:gd name="T18" fmla="*/ 15 w 52"/>
                <a:gd name="T19" fmla="*/ 0 h 80"/>
                <a:gd name="T20" fmla="*/ 8 w 52"/>
                <a:gd name="T21" fmla="*/ 74 h 80"/>
                <a:gd name="T22" fmla="*/ 8 w 52"/>
                <a:gd name="T23" fmla="*/ 74 h 80"/>
                <a:gd name="T24" fmla="*/ 19 w 52"/>
                <a:gd name="T25" fmla="*/ 74 h 80"/>
                <a:gd name="T26" fmla="*/ 41 w 52"/>
                <a:gd name="T27" fmla="*/ 55 h 80"/>
                <a:gd name="T28" fmla="*/ 24 w 52"/>
                <a:gd name="T29" fmla="*/ 42 h 80"/>
                <a:gd name="T30" fmla="*/ 14 w 52"/>
                <a:gd name="T31" fmla="*/ 42 h 80"/>
                <a:gd name="T32" fmla="*/ 8 w 52"/>
                <a:gd name="T33" fmla="*/ 74 h 80"/>
                <a:gd name="T34" fmla="*/ 15 w 52"/>
                <a:gd name="T35" fmla="*/ 35 h 80"/>
                <a:gd name="T36" fmla="*/ 15 w 52"/>
                <a:gd name="T37" fmla="*/ 35 h 80"/>
                <a:gd name="T38" fmla="*/ 23 w 52"/>
                <a:gd name="T39" fmla="*/ 35 h 80"/>
                <a:gd name="T40" fmla="*/ 45 w 52"/>
                <a:gd name="T41" fmla="*/ 18 h 80"/>
                <a:gd name="T42" fmla="*/ 29 w 52"/>
                <a:gd name="T43" fmla="*/ 6 h 80"/>
                <a:gd name="T44" fmla="*/ 21 w 52"/>
                <a:gd name="T45" fmla="*/ 6 h 80"/>
                <a:gd name="T46" fmla="*/ 15 w 52"/>
                <a:gd name="T47" fmla="*/ 35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2" h="80">
                  <a:moveTo>
                    <a:pt x="15" y="0"/>
                  </a:moveTo>
                  <a:lnTo>
                    <a:pt x="15" y="0"/>
                  </a:lnTo>
                  <a:lnTo>
                    <a:pt x="30" y="0"/>
                  </a:lnTo>
                  <a:cubicBezTo>
                    <a:pt x="41" y="0"/>
                    <a:pt x="52" y="2"/>
                    <a:pt x="52" y="17"/>
                  </a:cubicBezTo>
                  <a:cubicBezTo>
                    <a:pt x="52" y="32"/>
                    <a:pt x="43" y="37"/>
                    <a:pt x="37" y="38"/>
                  </a:cubicBezTo>
                  <a:lnTo>
                    <a:pt x="37" y="38"/>
                  </a:lnTo>
                  <a:cubicBezTo>
                    <a:pt x="43" y="40"/>
                    <a:pt x="48" y="45"/>
                    <a:pt x="48" y="55"/>
                  </a:cubicBezTo>
                  <a:cubicBezTo>
                    <a:pt x="48" y="68"/>
                    <a:pt x="40" y="80"/>
                    <a:pt x="21" y="80"/>
                  </a:cubicBezTo>
                  <a:lnTo>
                    <a:pt x="0" y="80"/>
                  </a:lnTo>
                  <a:lnTo>
                    <a:pt x="15" y="0"/>
                  </a:lnTo>
                  <a:close/>
                  <a:moveTo>
                    <a:pt x="8" y="74"/>
                  </a:moveTo>
                  <a:lnTo>
                    <a:pt x="8" y="74"/>
                  </a:lnTo>
                  <a:lnTo>
                    <a:pt x="19" y="74"/>
                  </a:lnTo>
                  <a:cubicBezTo>
                    <a:pt x="29" y="74"/>
                    <a:pt x="41" y="72"/>
                    <a:pt x="41" y="55"/>
                  </a:cubicBezTo>
                  <a:cubicBezTo>
                    <a:pt x="41" y="44"/>
                    <a:pt x="33" y="42"/>
                    <a:pt x="24" y="42"/>
                  </a:cubicBezTo>
                  <a:lnTo>
                    <a:pt x="14" y="42"/>
                  </a:lnTo>
                  <a:lnTo>
                    <a:pt x="8" y="74"/>
                  </a:lnTo>
                  <a:close/>
                  <a:moveTo>
                    <a:pt x="15" y="35"/>
                  </a:moveTo>
                  <a:lnTo>
                    <a:pt x="15" y="35"/>
                  </a:lnTo>
                  <a:lnTo>
                    <a:pt x="23" y="35"/>
                  </a:lnTo>
                  <a:cubicBezTo>
                    <a:pt x="32" y="35"/>
                    <a:pt x="45" y="35"/>
                    <a:pt x="45" y="18"/>
                  </a:cubicBezTo>
                  <a:cubicBezTo>
                    <a:pt x="45" y="7"/>
                    <a:pt x="38" y="6"/>
                    <a:pt x="29" y="6"/>
                  </a:cubicBezTo>
                  <a:lnTo>
                    <a:pt x="21" y="6"/>
                  </a:lnTo>
                  <a:lnTo>
                    <a:pt x="15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7" name="Freeform 23"/>
            <p:cNvSpPr>
              <a:spLocks noEditPoints="1"/>
            </p:cNvSpPr>
            <p:nvPr userDrawn="1"/>
          </p:nvSpPr>
          <p:spPr bwMode="auto">
            <a:xfrm>
              <a:off x="8924925" y="6643688"/>
              <a:ext cx="60325" cy="74612"/>
            </a:xfrm>
            <a:custGeom>
              <a:avLst/>
              <a:gdLst>
                <a:gd name="T0" fmla="*/ 0 w 46"/>
                <a:gd name="T1" fmla="*/ 35 h 57"/>
                <a:gd name="T2" fmla="*/ 0 w 46"/>
                <a:gd name="T3" fmla="*/ 35 h 57"/>
                <a:gd name="T4" fmla="*/ 27 w 46"/>
                <a:gd name="T5" fmla="*/ 0 h 57"/>
                <a:gd name="T6" fmla="*/ 46 w 46"/>
                <a:gd name="T7" fmla="*/ 21 h 57"/>
                <a:gd name="T8" fmla="*/ 20 w 46"/>
                <a:gd name="T9" fmla="*/ 57 h 57"/>
                <a:gd name="T10" fmla="*/ 0 w 46"/>
                <a:gd name="T11" fmla="*/ 35 h 57"/>
                <a:gd name="T12" fmla="*/ 20 w 46"/>
                <a:gd name="T13" fmla="*/ 52 h 57"/>
                <a:gd name="T14" fmla="*/ 20 w 46"/>
                <a:gd name="T15" fmla="*/ 52 h 57"/>
                <a:gd name="T16" fmla="*/ 39 w 46"/>
                <a:gd name="T17" fmla="*/ 21 h 57"/>
                <a:gd name="T18" fmla="*/ 26 w 46"/>
                <a:gd name="T19" fmla="*/ 5 h 57"/>
                <a:gd name="T20" fmla="*/ 7 w 46"/>
                <a:gd name="T21" fmla="*/ 35 h 57"/>
                <a:gd name="T22" fmla="*/ 20 w 46"/>
                <a:gd name="T23" fmla="*/ 52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57">
                  <a:moveTo>
                    <a:pt x="0" y="35"/>
                  </a:moveTo>
                  <a:lnTo>
                    <a:pt x="0" y="35"/>
                  </a:lnTo>
                  <a:cubicBezTo>
                    <a:pt x="0" y="17"/>
                    <a:pt x="7" y="0"/>
                    <a:pt x="27" y="0"/>
                  </a:cubicBezTo>
                  <a:cubicBezTo>
                    <a:pt x="40" y="0"/>
                    <a:pt x="46" y="8"/>
                    <a:pt x="46" y="21"/>
                  </a:cubicBezTo>
                  <a:cubicBezTo>
                    <a:pt x="46" y="38"/>
                    <a:pt x="40" y="57"/>
                    <a:pt x="20" y="57"/>
                  </a:cubicBezTo>
                  <a:cubicBezTo>
                    <a:pt x="10" y="57"/>
                    <a:pt x="0" y="52"/>
                    <a:pt x="0" y="35"/>
                  </a:cubicBezTo>
                  <a:close/>
                  <a:moveTo>
                    <a:pt x="20" y="52"/>
                  </a:moveTo>
                  <a:lnTo>
                    <a:pt x="20" y="52"/>
                  </a:lnTo>
                  <a:cubicBezTo>
                    <a:pt x="35" y="52"/>
                    <a:pt x="39" y="36"/>
                    <a:pt x="39" y="21"/>
                  </a:cubicBezTo>
                  <a:cubicBezTo>
                    <a:pt x="39" y="12"/>
                    <a:pt x="36" y="5"/>
                    <a:pt x="26" y="5"/>
                  </a:cubicBezTo>
                  <a:cubicBezTo>
                    <a:pt x="11" y="5"/>
                    <a:pt x="7" y="23"/>
                    <a:pt x="7" y="35"/>
                  </a:cubicBezTo>
                  <a:cubicBezTo>
                    <a:pt x="7" y="46"/>
                    <a:pt x="12" y="52"/>
                    <a:pt x="20" y="52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8" name="Freeform 24"/>
            <p:cNvSpPr>
              <a:spLocks/>
            </p:cNvSpPr>
            <p:nvPr userDrawn="1"/>
          </p:nvSpPr>
          <p:spPr bwMode="auto">
            <a:xfrm>
              <a:off x="8997950" y="6643688"/>
              <a:ext cx="60325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6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3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7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6" y="11"/>
                  </a:lnTo>
                  <a:cubicBezTo>
                    <a:pt x="19" y="6"/>
                    <a:pt x="24" y="0"/>
                    <a:pt x="34" y="0"/>
                  </a:cubicBezTo>
                  <a:cubicBezTo>
                    <a:pt x="44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3" y="56"/>
                  </a:lnTo>
                  <a:lnTo>
                    <a:pt x="38" y="27"/>
                  </a:lnTo>
                  <a:cubicBezTo>
                    <a:pt x="40" y="21"/>
                    <a:pt x="40" y="19"/>
                    <a:pt x="40" y="14"/>
                  </a:cubicBezTo>
                  <a:cubicBezTo>
                    <a:pt x="40" y="8"/>
                    <a:pt x="37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7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" name="Freeform 25"/>
            <p:cNvSpPr>
              <a:spLocks noEditPoints="1"/>
            </p:cNvSpPr>
            <p:nvPr userDrawn="1"/>
          </p:nvSpPr>
          <p:spPr bwMode="auto">
            <a:xfrm>
              <a:off x="9075738" y="6611938"/>
              <a:ext cx="68263" cy="106362"/>
            </a:xfrm>
            <a:custGeom>
              <a:avLst/>
              <a:gdLst>
                <a:gd name="T0" fmla="*/ 32 w 52"/>
                <a:gd name="T1" fmla="*/ 72 h 81"/>
                <a:gd name="T2" fmla="*/ 32 w 52"/>
                <a:gd name="T3" fmla="*/ 72 h 81"/>
                <a:gd name="T4" fmla="*/ 32 w 52"/>
                <a:gd name="T5" fmla="*/ 72 h 81"/>
                <a:gd name="T6" fmla="*/ 16 w 52"/>
                <a:gd name="T7" fmla="*/ 81 h 81"/>
                <a:gd name="T8" fmla="*/ 0 w 52"/>
                <a:gd name="T9" fmla="*/ 61 h 81"/>
                <a:gd name="T10" fmla="*/ 25 w 52"/>
                <a:gd name="T11" fmla="*/ 24 h 81"/>
                <a:gd name="T12" fmla="*/ 39 w 52"/>
                <a:gd name="T13" fmla="*/ 34 h 81"/>
                <a:gd name="T14" fmla="*/ 39 w 52"/>
                <a:gd name="T15" fmla="*/ 34 h 81"/>
                <a:gd name="T16" fmla="*/ 45 w 52"/>
                <a:gd name="T17" fmla="*/ 0 h 81"/>
                <a:gd name="T18" fmla="*/ 52 w 52"/>
                <a:gd name="T19" fmla="*/ 0 h 81"/>
                <a:gd name="T20" fmla="*/ 36 w 52"/>
                <a:gd name="T21" fmla="*/ 80 h 81"/>
                <a:gd name="T22" fmla="*/ 30 w 52"/>
                <a:gd name="T23" fmla="*/ 80 h 81"/>
                <a:gd name="T24" fmla="*/ 32 w 52"/>
                <a:gd name="T25" fmla="*/ 72 h 81"/>
                <a:gd name="T26" fmla="*/ 17 w 52"/>
                <a:gd name="T27" fmla="*/ 76 h 81"/>
                <a:gd name="T28" fmla="*/ 17 w 52"/>
                <a:gd name="T29" fmla="*/ 76 h 81"/>
                <a:gd name="T30" fmla="*/ 36 w 52"/>
                <a:gd name="T31" fmla="*/ 46 h 81"/>
                <a:gd name="T32" fmla="*/ 25 w 52"/>
                <a:gd name="T33" fmla="*/ 29 h 81"/>
                <a:gd name="T34" fmla="*/ 7 w 52"/>
                <a:gd name="T35" fmla="*/ 61 h 81"/>
                <a:gd name="T36" fmla="*/ 17 w 52"/>
                <a:gd name="T37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" h="81">
                  <a:moveTo>
                    <a:pt x="32" y="72"/>
                  </a:moveTo>
                  <a:lnTo>
                    <a:pt x="32" y="72"/>
                  </a:lnTo>
                  <a:lnTo>
                    <a:pt x="32" y="72"/>
                  </a:lnTo>
                  <a:cubicBezTo>
                    <a:pt x="30" y="75"/>
                    <a:pt x="25" y="81"/>
                    <a:pt x="16" y="81"/>
                  </a:cubicBezTo>
                  <a:cubicBezTo>
                    <a:pt x="6" y="81"/>
                    <a:pt x="0" y="73"/>
                    <a:pt x="0" y="61"/>
                  </a:cubicBezTo>
                  <a:cubicBezTo>
                    <a:pt x="0" y="45"/>
                    <a:pt x="7" y="24"/>
                    <a:pt x="25" y="24"/>
                  </a:cubicBezTo>
                  <a:cubicBezTo>
                    <a:pt x="35" y="24"/>
                    <a:pt x="37" y="30"/>
                    <a:pt x="39" y="34"/>
                  </a:cubicBezTo>
                  <a:lnTo>
                    <a:pt x="39" y="34"/>
                  </a:lnTo>
                  <a:lnTo>
                    <a:pt x="45" y="0"/>
                  </a:lnTo>
                  <a:lnTo>
                    <a:pt x="52" y="0"/>
                  </a:lnTo>
                  <a:lnTo>
                    <a:pt x="36" y="80"/>
                  </a:lnTo>
                  <a:lnTo>
                    <a:pt x="30" y="80"/>
                  </a:lnTo>
                  <a:lnTo>
                    <a:pt x="32" y="72"/>
                  </a:lnTo>
                  <a:close/>
                  <a:moveTo>
                    <a:pt x="17" y="76"/>
                  </a:moveTo>
                  <a:lnTo>
                    <a:pt x="17" y="76"/>
                  </a:lnTo>
                  <a:cubicBezTo>
                    <a:pt x="30" y="76"/>
                    <a:pt x="36" y="58"/>
                    <a:pt x="36" y="46"/>
                  </a:cubicBezTo>
                  <a:cubicBezTo>
                    <a:pt x="36" y="37"/>
                    <a:pt x="32" y="29"/>
                    <a:pt x="25" y="29"/>
                  </a:cubicBezTo>
                  <a:cubicBezTo>
                    <a:pt x="12" y="29"/>
                    <a:pt x="7" y="50"/>
                    <a:pt x="7" y="61"/>
                  </a:cubicBezTo>
                  <a:cubicBezTo>
                    <a:pt x="7" y="68"/>
                    <a:pt x="10" y="76"/>
                    <a:pt x="17" y="76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0" name="Freeform 26"/>
            <p:cNvSpPr>
              <a:spLocks noEditPoints="1"/>
            </p:cNvSpPr>
            <p:nvPr userDrawn="1"/>
          </p:nvSpPr>
          <p:spPr bwMode="auto">
            <a:xfrm>
              <a:off x="9150350" y="6611938"/>
              <a:ext cx="30163" cy="104775"/>
            </a:xfrm>
            <a:custGeom>
              <a:avLst/>
              <a:gdLst>
                <a:gd name="T0" fmla="*/ 10 w 23"/>
                <a:gd name="T1" fmla="*/ 25 h 80"/>
                <a:gd name="T2" fmla="*/ 10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0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0" y="25"/>
                  </a:moveTo>
                  <a:lnTo>
                    <a:pt x="10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0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Freeform 27"/>
            <p:cNvSpPr>
              <a:spLocks/>
            </p:cNvSpPr>
            <p:nvPr userDrawn="1"/>
          </p:nvSpPr>
          <p:spPr bwMode="auto">
            <a:xfrm>
              <a:off x="9185275" y="6643688"/>
              <a:ext cx="60325" cy="73025"/>
            </a:xfrm>
            <a:custGeom>
              <a:avLst/>
              <a:gdLst>
                <a:gd name="T0" fmla="*/ 10 w 46"/>
                <a:gd name="T1" fmla="*/ 1 h 56"/>
                <a:gd name="T2" fmla="*/ 10 w 46"/>
                <a:gd name="T3" fmla="*/ 1 h 56"/>
                <a:gd name="T4" fmla="*/ 17 w 46"/>
                <a:gd name="T5" fmla="*/ 1 h 56"/>
                <a:gd name="T6" fmla="*/ 14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8 w 46"/>
                <a:gd name="T17" fmla="*/ 56 h 56"/>
                <a:gd name="T18" fmla="*/ 32 w 46"/>
                <a:gd name="T19" fmla="*/ 56 h 56"/>
                <a:gd name="T20" fmla="*/ 37 w 46"/>
                <a:gd name="T21" fmla="*/ 27 h 56"/>
                <a:gd name="T22" fmla="*/ 39 w 46"/>
                <a:gd name="T23" fmla="*/ 14 h 56"/>
                <a:gd name="T24" fmla="*/ 32 w 46"/>
                <a:gd name="T25" fmla="*/ 5 h 56"/>
                <a:gd name="T26" fmla="*/ 9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0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0" y="1"/>
                  </a:moveTo>
                  <a:lnTo>
                    <a:pt x="10" y="1"/>
                  </a:lnTo>
                  <a:lnTo>
                    <a:pt x="17" y="1"/>
                  </a:lnTo>
                  <a:lnTo>
                    <a:pt x="14" y="11"/>
                  </a:lnTo>
                  <a:lnTo>
                    <a:pt x="15" y="11"/>
                  </a:lnTo>
                  <a:cubicBezTo>
                    <a:pt x="18" y="6"/>
                    <a:pt x="23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8" y="56"/>
                  </a:lnTo>
                  <a:lnTo>
                    <a:pt x="32" y="56"/>
                  </a:lnTo>
                  <a:lnTo>
                    <a:pt x="37" y="27"/>
                  </a:lnTo>
                  <a:cubicBezTo>
                    <a:pt x="39" y="21"/>
                    <a:pt x="39" y="19"/>
                    <a:pt x="39" y="14"/>
                  </a:cubicBezTo>
                  <a:cubicBezTo>
                    <a:pt x="39" y="8"/>
                    <a:pt x="36" y="5"/>
                    <a:pt x="32" y="5"/>
                  </a:cubicBezTo>
                  <a:cubicBezTo>
                    <a:pt x="19" y="5"/>
                    <a:pt x="12" y="26"/>
                    <a:pt x="9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2" name="Freeform 28"/>
            <p:cNvSpPr>
              <a:spLocks noEditPoints="1"/>
            </p:cNvSpPr>
            <p:nvPr userDrawn="1"/>
          </p:nvSpPr>
          <p:spPr bwMode="auto">
            <a:xfrm>
              <a:off x="9258300" y="6643688"/>
              <a:ext cx="66675" cy="104775"/>
            </a:xfrm>
            <a:custGeom>
              <a:avLst/>
              <a:gdLst>
                <a:gd name="T0" fmla="*/ 41 w 51"/>
                <a:gd name="T1" fmla="*/ 56 h 79"/>
                <a:gd name="T2" fmla="*/ 41 w 51"/>
                <a:gd name="T3" fmla="*/ 56 h 79"/>
                <a:gd name="T4" fmla="*/ 14 w 51"/>
                <a:gd name="T5" fmla="*/ 79 h 79"/>
                <a:gd name="T6" fmla="*/ 0 w 51"/>
                <a:gd name="T7" fmla="*/ 76 h 79"/>
                <a:gd name="T8" fmla="*/ 1 w 51"/>
                <a:gd name="T9" fmla="*/ 69 h 79"/>
                <a:gd name="T10" fmla="*/ 16 w 51"/>
                <a:gd name="T11" fmla="*/ 73 h 79"/>
                <a:gd name="T12" fmla="*/ 34 w 51"/>
                <a:gd name="T13" fmla="*/ 56 h 79"/>
                <a:gd name="T14" fmla="*/ 36 w 51"/>
                <a:gd name="T15" fmla="*/ 48 h 79"/>
                <a:gd name="T16" fmla="*/ 36 w 51"/>
                <a:gd name="T17" fmla="*/ 48 h 79"/>
                <a:gd name="T18" fmla="*/ 20 w 51"/>
                <a:gd name="T19" fmla="*/ 56 h 79"/>
                <a:gd name="T20" fmla="*/ 5 w 51"/>
                <a:gd name="T21" fmla="*/ 37 h 79"/>
                <a:gd name="T22" fmla="*/ 29 w 51"/>
                <a:gd name="T23" fmla="*/ 0 h 79"/>
                <a:gd name="T24" fmla="*/ 43 w 51"/>
                <a:gd name="T25" fmla="*/ 10 h 79"/>
                <a:gd name="T26" fmla="*/ 43 w 51"/>
                <a:gd name="T27" fmla="*/ 10 h 79"/>
                <a:gd name="T28" fmla="*/ 45 w 51"/>
                <a:gd name="T29" fmla="*/ 1 h 79"/>
                <a:gd name="T30" fmla="*/ 51 w 51"/>
                <a:gd name="T31" fmla="*/ 1 h 79"/>
                <a:gd name="T32" fmla="*/ 41 w 51"/>
                <a:gd name="T33" fmla="*/ 56 h 79"/>
                <a:gd name="T34" fmla="*/ 22 w 51"/>
                <a:gd name="T35" fmla="*/ 50 h 79"/>
                <a:gd name="T36" fmla="*/ 22 w 51"/>
                <a:gd name="T37" fmla="*/ 50 h 79"/>
                <a:gd name="T38" fmla="*/ 40 w 51"/>
                <a:gd name="T39" fmla="*/ 23 h 79"/>
                <a:gd name="T40" fmla="*/ 29 w 51"/>
                <a:gd name="T41" fmla="*/ 5 h 79"/>
                <a:gd name="T42" fmla="*/ 12 w 51"/>
                <a:gd name="T43" fmla="*/ 35 h 79"/>
                <a:gd name="T44" fmla="*/ 22 w 51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1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2" y="79"/>
                    <a:pt x="14" y="79"/>
                  </a:cubicBezTo>
                  <a:cubicBezTo>
                    <a:pt x="7" y="79"/>
                    <a:pt x="1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2" y="66"/>
                    <a:pt x="34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0" y="56"/>
                  </a:cubicBezTo>
                  <a:cubicBezTo>
                    <a:pt x="10" y="56"/>
                    <a:pt x="5" y="48"/>
                    <a:pt x="5" y="37"/>
                  </a:cubicBezTo>
                  <a:cubicBezTo>
                    <a:pt x="5" y="21"/>
                    <a:pt x="12" y="0"/>
                    <a:pt x="29" y="0"/>
                  </a:cubicBezTo>
                  <a:cubicBezTo>
                    <a:pt x="39" y="0"/>
                    <a:pt x="42" y="7"/>
                    <a:pt x="43" y="10"/>
                  </a:cubicBezTo>
                  <a:lnTo>
                    <a:pt x="43" y="10"/>
                  </a:lnTo>
                  <a:lnTo>
                    <a:pt x="45" y="1"/>
                  </a:lnTo>
                  <a:lnTo>
                    <a:pt x="51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5" y="50"/>
                    <a:pt x="40" y="33"/>
                    <a:pt x="40" y="23"/>
                  </a:cubicBezTo>
                  <a:cubicBezTo>
                    <a:pt x="40" y="19"/>
                    <a:pt x="40" y="5"/>
                    <a:pt x="29" y="5"/>
                  </a:cubicBezTo>
                  <a:cubicBezTo>
                    <a:pt x="17" y="5"/>
                    <a:pt x="12" y="24"/>
                    <a:pt x="12" y="35"/>
                  </a:cubicBezTo>
                  <a:cubicBezTo>
                    <a:pt x="12" y="43"/>
                    <a:pt x="14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3" name="Freeform 29"/>
            <p:cNvSpPr>
              <a:spLocks/>
            </p:cNvSpPr>
            <p:nvPr userDrawn="1"/>
          </p:nvSpPr>
          <p:spPr bwMode="auto">
            <a:xfrm>
              <a:off x="9367838" y="6611938"/>
              <a:ext cx="66675" cy="104775"/>
            </a:xfrm>
            <a:custGeom>
              <a:avLst/>
              <a:gdLst>
                <a:gd name="T0" fmla="*/ 15 w 51"/>
                <a:gd name="T1" fmla="*/ 0 h 80"/>
                <a:gd name="T2" fmla="*/ 15 w 51"/>
                <a:gd name="T3" fmla="*/ 0 h 80"/>
                <a:gd name="T4" fmla="*/ 51 w 51"/>
                <a:gd name="T5" fmla="*/ 0 h 80"/>
                <a:gd name="T6" fmla="*/ 50 w 51"/>
                <a:gd name="T7" fmla="*/ 6 h 80"/>
                <a:gd name="T8" fmla="*/ 21 w 51"/>
                <a:gd name="T9" fmla="*/ 6 h 80"/>
                <a:gd name="T10" fmla="*/ 16 w 51"/>
                <a:gd name="T11" fmla="*/ 35 h 80"/>
                <a:gd name="T12" fmla="*/ 43 w 51"/>
                <a:gd name="T13" fmla="*/ 35 h 80"/>
                <a:gd name="T14" fmla="*/ 41 w 51"/>
                <a:gd name="T15" fmla="*/ 41 h 80"/>
                <a:gd name="T16" fmla="*/ 15 w 51"/>
                <a:gd name="T17" fmla="*/ 41 h 80"/>
                <a:gd name="T18" fmla="*/ 8 w 51"/>
                <a:gd name="T19" fmla="*/ 74 h 80"/>
                <a:gd name="T20" fmla="*/ 37 w 51"/>
                <a:gd name="T21" fmla="*/ 74 h 80"/>
                <a:gd name="T22" fmla="*/ 36 w 51"/>
                <a:gd name="T23" fmla="*/ 80 h 80"/>
                <a:gd name="T24" fmla="*/ 0 w 51"/>
                <a:gd name="T25" fmla="*/ 80 h 80"/>
                <a:gd name="T26" fmla="*/ 15 w 51"/>
                <a:gd name="T27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" h="80">
                  <a:moveTo>
                    <a:pt x="15" y="0"/>
                  </a:moveTo>
                  <a:lnTo>
                    <a:pt x="15" y="0"/>
                  </a:lnTo>
                  <a:lnTo>
                    <a:pt x="51" y="0"/>
                  </a:lnTo>
                  <a:lnTo>
                    <a:pt x="50" y="6"/>
                  </a:lnTo>
                  <a:lnTo>
                    <a:pt x="21" y="6"/>
                  </a:lnTo>
                  <a:lnTo>
                    <a:pt x="16" y="35"/>
                  </a:lnTo>
                  <a:lnTo>
                    <a:pt x="43" y="35"/>
                  </a:lnTo>
                  <a:lnTo>
                    <a:pt x="41" y="41"/>
                  </a:lnTo>
                  <a:lnTo>
                    <a:pt x="15" y="41"/>
                  </a:lnTo>
                  <a:lnTo>
                    <a:pt x="8" y="74"/>
                  </a:lnTo>
                  <a:lnTo>
                    <a:pt x="37" y="74"/>
                  </a:lnTo>
                  <a:lnTo>
                    <a:pt x="3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4" name="Freeform 30"/>
            <p:cNvSpPr>
              <a:spLocks/>
            </p:cNvSpPr>
            <p:nvPr userDrawn="1"/>
          </p:nvSpPr>
          <p:spPr bwMode="auto">
            <a:xfrm>
              <a:off x="9436100" y="6643688"/>
              <a:ext cx="60325" cy="73025"/>
            </a:xfrm>
            <a:custGeom>
              <a:avLst/>
              <a:gdLst>
                <a:gd name="T0" fmla="*/ 11 w 46"/>
                <a:gd name="T1" fmla="*/ 1 h 56"/>
                <a:gd name="T2" fmla="*/ 11 w 46"/>
                <a:gd name="T3" fmla="*/ 1 h 56"/>
                <a:gd name="T4" fmla="*/ 17 w 46"/>
                <a:gd name="T5" fmla="*/ 1 h 56"/>
                <a:gd name="T6" fmla="*/ 15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9 w 46"/>
                <a:gd name="T17" fmla="*/ 56 h 56"/>
                <a:gd name="T18" fmla="*/ 32 w 46"/>
                <a:gd name="T19" fmla="*/ 56 h 56"/>
                <a:gd name="T20" fmla="*/ 38 w 46"/>
                <a:gd name="T21" fmla="*/ 27 h 56"/>
                <a:gd name="T22" fmla="*/ 40 w 46"/>
                <a:gd name="T23" fmla="*/ 14 h 56"/>
                <a:gd name="T24" fmla="*/ 33 w 46"/>
                <a:gd name="T25" fmla="*/ 5 h 56"/>
                <a:gd name="T26" fmla="*/ 10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1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5" name="Freeform 31"/>
            <p:cNvSpPr>
              <a:spLocks noEditPoints="1"/>
            </p:cNvSpPr>
            <p:nvPr userDrawn="1"/>
          </p:nvSpPr>
          <p:spPr bwMode="auto">
            <a:xfrm>
              <a:off x="9507538" y="6643688"/>
              <a:ext cx="68263" cy="104775"/>
            </a:xfrm>
            <a:custGeom>
              <a:avLst/>
              <a:gdLst>
                <a:gd name="T0" fmla="*/ 41 w 52"/>
                <a:gd name="T1" fmla="*/ 56 h 79"/>
                <a:gd name="T2" fmla="*/ 41 w 52"/>
                <a:gd name="T3" fmla="*/ 56 h 79"/>
                <a:gd name="T4" fmla="*/ 15 w 52"/>
                <a:gd name="T5" fmla="*/ 79 h 79"/>
                <a:gd name="T6" fmla="*/ 0 w 52"/>
                <a:gd name="T7" fmla="*/ 76 h 79"/>
                <a:gd name="T8" fmla="*/ 1 w 52"/>
                <a:gd name="T9" fmla="*/ 69 h 79"/>
                <a:gd name="T10" fmla="*/ 16 w 52"/>
                <a:gd name="T11" fmla="*/ 73 h 79"/>
                <a:gd name="T12" fmla="*/ 35 w 52"/>
                <a:gd name="T13" fmla="*/ 56 h 79"/>
                <a:gd name="T14" fmla="*/ 36 w 52"/>
                <a:gd name="T15" fmla="*/ 48 h 79"/>
                <a:gd name="T16" fmla="*/ 36 w 52"/>
                <a:gd name="T17" fmla="*/ 48 h 79"/>
                <a:gd name="T18" fmla="*/ 21 w 52"/>
                <a:gd name="T19" fmla="*/ 56 h 79"/>
                <a:gd name="T20" fmla="*/ 5 w 52"/>
                <a:gd name="T21" fmla="*/ 37 h 79"/>
                <a:gd name="T22" fmla="*/ 30 w 52"/>
                <a:gd name="T23" fmla="*/ 0 h 79"/>
                <a:gd name="T24" fmla="*/ 43 w 52"/>
                <a:gd name="T25" fmla="*/ 10 h 79"/>
                <a:gd name="T26" fmla="*/ 44 w 52"/>
                <a:gd name="T27" fmla="*/ 10 h 79"/>
                <a:gd name="T28" fmla="*/ 45 w 52"/>
                <a:gd name="T29" fmla="*/ 1 h 79"/>
                <a:gd name="T30" fmla="*/ 52 w 52"/>
                <a:gd name="T31" fmla="*/ 1 h 79"/>
                <a:gd name="T32" fmla="*/ 41 w 52"/>
                <a:gd name="T33" fmla="*/ 56 h 79"/>
                <a:gd name="T34" fmla="*/ 22 w 52"/>
                <a:gd name="T35" fmla="*/ 50 h 79"/>
                <a:gd name="T36" fmla="*/ 22 w 52"/>
                <a:gd name="T37" fmla="*/ 50 h 79"/>
                <a:gd name="T38" fmla="*/ 41 w 52"/>
                <a:gd name="T39" fmla="*/ 23 h 79"/>
                <a:gd name="T40" fmla="*/ 30 w 52"/>
                <a:gd name="T41" fmla="*/ 5 h 79"/>
                <a:gd name="T42" fmla="*/ 12 w 52"/>
                <a:gd name="T43" fmla="*/ 35 h 79"/>
                <a:gd name="T44" fmla="*/ 22 w 52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2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3" y="79"/>
                    <a:pt x="15" y="79"/>
                  </a:cubicBezTo>
                  <a:cubicBezTo>
                    <a:pt x="7" y="79"/>
                    <a:pt x="2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3" y="66"/>
                    <a:pt x="35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1" y="56"/>
                  </a:cubicBezTo>
                  <a:cubicBezTo>
                    <a:pt x="11" y="56"/>
                    <a:pt x="5" y="48"/>
                    <a:pt x="5" y="37"/>
                  </a:cubicBezTo>
                  <a:cubicBezTo>
                    <a:pt x="5" y="21"/>
                    <a:pt x="12" y="0"/>
                    <a:pt x="30" y="0"/>
                  </a:cubicBezTo>
                  <a:cubicBezTo>
                    <a:pt x="40" y="0"/>
                    <a:pt x="42" y="7"/>
                    <a:pt x="43" y="10"/>
                  </a:cubicBezTo>
                  <a:lnTo>
                    <a:pt x="44" y="10"/>
                  </a:lnTo>
                  <a:lnTo>
                    <a:pt x="45" y="1"/>
                  </a:lnTo>
                  <a:lnTo>
                    <a:pt x="52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6" y="50"/>
                    <a:pt x="41" y="33"/>
                    <a:pt x="41" y="23"/>
                  </a:cubicBezTo>
                  <a:cubicBezTo>
                    <a:pt x="41" y="19"/>
                    <a:pt x="40" y="5"/>
                    <a:pt x="30" y="5"/>
                  </a:cubicBezTo>
                  <a:cubicBezTo>
                    <a:pt x="18" y="5"/>
                    <a:pt x="12" y="24"/>
                    <a:pt x="12" y="35"/>
                  </a:cubicBezTo>
                  <a:cubicBezTo>
                    <a:pt x="12" y="43"/>
                    <a:pt x="15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6" name="Freeform 32"/>
            <p:cNvSpPr>
              <a:spLocks noEditPoints="1"/>
            </p:cNvSpPr>
            <p:nvPr userDrawn="1"/>
          </p:nvSpPr>
          <p:spPr bwMode="auto">
            <a:xfrm>
              <a:off x="9588500" y="6611938"/>
              <a:ext cx="28575" cy="104775"/>
            </a:xfrm>
            <a:custGeom>
              <a:avLst/>
              <a:gdLst>
                <a:gd name="T0" fmla="*/ 11 w 23"/>
                <a:gd name="T1" fmla="*/ 25 h 80"/>
                <a:gd name="T2" fmla="*/ 11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1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1" y="25"/>
                  </a:moveTo>
                  <a:lnTo>
                    <a:pt x="11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1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7" name="Freeform 33"/>
            <p:cNvSpPr>
              <a:spLocks/>
            </p:cNvSpPr>
            <p:nvPr userDrawn="1"/>
          </p:nvSpPr>
          <p:spPr bwMode="auto">
            <a:xfrm>
              <a:off x="9623425" y="6643688"/>
              <a:ext cx="61913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5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2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6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4" y="0"/>
                  </a:cubicBezTo>
                  <a:cubicBezTo>
                    <a:pt x="43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8" name="Freeform 34"/>
            <p:cNvSpPr>
              <a:spLocks noEditPoints="1"/>
            </p:cNvSpPr>
            <p:nvPr userDrawn="1"/>
          </p:nvSpPr>
          <p:spPr bwMode="auto">
            <a:xfrm>
              <a:off x="9701213" y="6643688"/>
              <a:ext cx="53975" cy="74612"/>
            </a:xfrm>
            <a:custGeom>
              <a:avLst/>
              <a:gdLst>
                <a:gd name="T0" fmla="*/ 33 w 41"/>
                <a:gd name="T1" fmla="*/ 56 h 57"/>
                <a:gd name="T2" fmla="*/ 33 w 41"/>
                <a:gd name="T3" fmla="*/ 56 h 57"/>
                <a:gd name="T4" fmla="*/ 21 w 41"/>
                <a:gd name="T5" fmla="*/ 57 h 57"/>
                <a:gd name="T6" fmla="*/ 0 w 41"/>
                <a:gd name="T7" fmla="*/ 34 h 57"/>
                <a:gd name="T8" fmla="*/ 25 w 41"/>
                <a:gd name="T9" fmla="*/ 0 h 57"/>
                <a:gd name="T10" fmla="*/ 41 w 41"/>
                <a:gd name="T11" fmla="*/ 17 h 57"/>
                <a:gd name="T12" fmla="*/ 41 w 41"/>
                <a:gd name="T13" fmla="*/ 22 h 57"/>
                <a:gd name="T14" fmla="*/ 8 w 41"/>
                <a:gd name="T15" fmla="*/ 22 h 57"/>
                <a:gd name="T16" fmla="*/ 6 w 41"/>
                <a:gd name="T17" fmla="*/ 33 h 57"/>
                <a:gd name="T18" fmla="*/ 23 w 41"/>
                <a:gd name="T19" fmla="*/ 52 h 57"/>
                <a:gd name="T20" fmla="*/ 34 w 41"/>
                <a:gd name="T21" fmla="*/ 50 h 57"/>
                <a:gd name="T22" fmla="*/ 33 w 41"/>
                <a:gd name="T23" fmla="*/ 56 h 57"/>
                <a:gd name="T24" fmla="*/ 35 w 41"/>
                <a:gd name="T25" fmla="*/ 17 h 57"/>
                <a:gd name="T26" fmla="*/ 35 w 41"/>
                <a:gd name="T27" fmla="*/ 17 h 57"/>
                <a:gd name="T28" fmla="*/ 24 w 41"/>
                <a:gd name="T29" fmla="*/ 5 h 57"/>
                <a:gd name="T30" fmla="*/ 10 w 41"/>
                <a:gd name="T31" fmla="*/ 17 h 57"/>
                <a:gd name="T32" fmla="*/ 35 w 41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" h="57">
                  <a:moveTo>
                    <a:pt x="33" y="56"/>
                  </a:moveTo>
                  <a:lnTo>
                    <a:pt x="33" y="56"/>
                  </a:lnTo>
                  <a:cubicBezTo>
                    <a:pt x="29" y="57"/>
                    <a:pt x="25" y="57"/>
                    <a:pt x="21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1" y="7"/>
                    <a:pt x="41" y="17"/>
                  </a:cubicBezTo>
                  <a:cubicBezTo>
                    <a:pt x="41" y="19"/>
                    <a:pt x="41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6" y="29"/>
                    <a:pt x="6" y="33"/>
                  </a:cubicBezTo>
                  <a:cubicBezTo>
                    <a:pt x="6" y="44"/>
                    <a:pt x="11" y="52"/>
                    <a:pt x="23" y="52"/>
                  </a:cubicBezTo>
                  <a:cubicBezTo>
                    <a:pt x="27" y="52"/>
                    <a:pt x="31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3" y="5"/>
                    <a:pt x="24" y="5"/>
                  </a:cubicBezTo>
                  <a:cubicBezTo>
                    <a:pt x="15" y="5"/>
                    <a:pt x="11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9" name="Freeform 35"/>
            <p:cNvSpPr>
              <a:spLocks noEditPoints="1"/>
            </p:cNvSpPr>
            <p:nvPr userDrawn="1"/>
          </p:nvSpPr>
          <p:spPr bwMode="auto">
            <a:xfrm>
              <a:off x="9766300" y="6643688"/>
              <a:ext cx="55563" cy="74612"/>
            </a:xfrm>
            <a:custGeom>
              <a:avLst/>
              <a:gdLst>
                <a:gd name="T0" fmla="*/ 33 w 42"/>
                <a:gd name="T1" fmla="*/ 56 h 57"/>
                <a:gd name="T2" fmla="*/ 33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5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8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4 w 42"/>
                <a:gd name="T21" fmla="*/ 50 h 57"/>
                <a:gd name="T22" fmla="*/ 33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3" y="56"/>
                  </a:moveTo>
                  <a:lnTo>
                    <a:pt x="33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0" name="Freeform 36"/>
            <p:cNvSpPr>
              <a:spLocks/>
            </p:cNvSpPr>
            <p:nvPr userDrawn="1"/>
          </p:nvSpPr>
          <p:spPr bwMode="auto">
            <a:xfrm>
              <a:off x="9829800" y="6643688"/>
              <a:ext cx="44450" cy="73025"/>
            </a:xfrm>
            <a:custGeom>
              <a:avLst/>
              <a:gdLst>
                <a:gd name="T0" fmla="*/ 11 w 34"/>
                <a:gd name="T1" fmla="*/ 1 h 56"/>
                <a:gd name="T2" fmla="*/ 11 w 34"/>
                <a:gd name="T3" fmla="*/ 1 h 56"/>
                <a:gd name="T4" fmla="*/ 17 w 34"/>
                <a:gd name="T5" fmla="*/ 1 h 56"/>
                <a:gd name="T6" fmla="*/ 15 w 34"/>
                <a:gd name="T7" fmla="*/ 10 h 56"/>
                <a:gd name="T8" fmla="*/ 15 w 34"/>
                <a:gd name="T9" fmla="*/ 10 h 56"/>
                <a:gd name="T10" fmla="*/ 34 w 34"/>
                <a:gd name="T11" fmla="*/ 0 h 56"/>
                <a:gd name="T12" fmla="*/ 33 w 34"/>
                <a:gd name="T13" fmla="*/ 6 h 56"/>
                <a:gd name="T14" fmla="*/ 10 w 34"/>
                <a:gd name="T15" fmla="*/ 36 h 56"/>
                <a:gd name="T16" fmla="*/ 6 w 34"/>
                <a:gd name="T17" fmla="*/ 56 h 56"/>
                <a:gd name="T18" fmla="*/ 0 w 34"/>
                <a:gd name="T19" fmla="*/ 56 h 56"/>
                <a:gd name="T20" fmla="*/ 11 w 34"/>
                <a:gd name="T21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0"/>
                  </a:lnTo>
                  <a:lnTo>
                    <a:pt x="15" y="10"/>
                  </a:lnTo>
                  <a:cubicBezTo>
                    <a:pt x="19" y="2"/>
                    <a:pt x="26" y="0"/>
                    <a:pt x="34" y="0"/>
                  </a:cubicBezTo>
                  <a:lnTo>
                    <a:pt x="33" y="6"/>
                  </a:lnTo>
                  <a:cubicBezTo>
                    <a:pt x="15" y="6"/>
                    <a:pt x="12" y="24"/>
                    <a:pt x="10" y="36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1" name="Freeform 37"/>
            <p:cNvSpPr>
              <a:spLocks/>
            </p:cNvSpPr>
            <p:nvPr userDrawn="1"/>
          </p:nvSpPr>
          <p:spPr bwMode="auto">
            <a:xfrm>
              <a:off x="9875838" y="6643688"/>
              <a:ext cx="55563" cy="74612"/>
            </a:xfrm>
            <a:custGeom>
              <a:avLst/>
              <a:gdLst>
                <a:gd name="T0" fmla="*/ 28 w 42"/>
                <a:gd name="T1" fmla="*/ 25 h 57"/>
                <a:gd name="T2" fmla="*/ 28 w 42"/>
                <a:gd name="T3" fmla="*/ 25 h 57"/>
                <a:gd name="T4" fmla="*/ 38 w 42"/>
                <a:gd name="T5" fmla="*/ 40 h 57"/>
                <a:gd name="T6" fmla="*/ 16 w 42"/>
                <a:gd name="T7" fmla="*/ 57 h 57"/>
                <a:gd name="T8" fmla="*/ 0 w 42"/>
                <a:gd name="T9" fmla="*/ 54 h 57"/>
                <a:gd name="T10" fmla="*/ 1 w 42"/>
                <a:gd name="T11" fmla="*/ 48 h 57"/>
                <a:gd name="T12" fmla="*/ 17 w 42"/>
                <a:gd name="T13" fmla="*/ 52 h 57"/>
                <a:gd name="T14" fmla="*/ 32 w 42"/>
                <a:gd name="T15" fmla="*/ 41 h 57"/>
                <a:gd name="T16" fmla="*/ 23 w 42"/>
                <a:gd name="T17" fmla="*/ 31 h 57"/>
                <a:gd name="T18" fmla="*/ 19 w 42"/>
                <a:gd name="T19" fmla="*/ 29 h 57"/>
                <a:gd name="T20" fmla="*/ 8 w 42"/>
                <a:gd name="T21" fmla="*/ 15 h 57"/>
                <a:gd name="T22" fmla="*/ 26 w 42"/>
                <a:gd name="T23" fmla="*/ 0 h 57"/>
                <a:gd name="T24" fmla="*/ 42 w 42"/>
                <a:gd name="T25" fmla="*/ 3 h 57"/>
                <a:gd name="T26" fmla="*/ 41 w 42"/>
                <a:gd name="T27" fmla="*/ 9 h 57"/>
                <a:gd name="T28" fmla="*/ 26 w 42"/>
                <a:gd name="T29" fmla="*/ 5 h 57"/>
                <a:gd name="T30" fmla="*/ 15 w 42"/>
                <a:gd name="T31" fmla="*/ 14 h 57"/>
                <a:gd name="T32" fmla="*/ 24 w 42"/>
                <a:gd name="T33" fmla="*/ 23 h 57"/>
                <a:gd name="T34" fmla="*/ 28 w 42"/>
                <a:gd name="T35" fmla="*/ 2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2" h="57">
                  <a:moveTo>
                    <a:pt x="28" y="25"/>
                  </a:moveTo>
                  <a:lnTo>
                    <a:pt x="28" y="25"/>
                  </a:lnTo>
                  <a:cubicBezTo>
                    <a:pt x="33" y="28"/>
                    <a:pt x="38" y="32"/>
                    <a:pt x="38" y="40"/>
                  </a:cubicBezTo>
                  <a:cubicBezTo>
                    <a:pt x="38" y="53"/>
                    <a:pt x="27" y="57"/>
                    <a:pt x="16" y="57"/>
                  </a:cubicBezTo>
                  <a:cubicBezTo>
                    <a:pt x="8" y="57"/>
                    <a:pt x="2" y="55"/>
                    <a:pt x="0" y="54"/>
                  </a:cubicBezTo>
                  <a:lnTo>
                    <a:pt x="1" y="48"/>
                  </a:lnTo>
                  <a:cubicBezTo>
                    <a:pt x="3" y="49"/>
                    <a:pt x="10" y="52"/>
                    <a:pt x="17" y="52"/>
                  </a:cubicBezTo>
                  <a:cubicBezTo>
                    <a:pt x="24" y="52"/>
                    <a:pt x="32" y="48"/>
                    <a:pt x="32" y="41"/>
                  </a:cubicBezTo>
                  <a:cubicBezTo>
                    <a:pt x="32" y="35"/>
                    <a:pt x="26" y="33"/>
                    <a:pt x="23" y="31"/>
                  </a:cubicBezTo>
                  <a:lnTo>
                    <a:pt x="19" y="29"/>
                  </a:lnTo>
                  <a:cubicBezTo>
                    <a:pt x="14" y="26"/>
                    <a:pt x="8" y="23"/>
                    <a:pt x="8" y="15"/>
                  </a:cubicBezTo>
                  <a:cubicBezTo>
                    <a:pt x="8" y="3"/>
                    <a:pt x="18" y="0"/>
                    <a:pt x="26" y="0"/>
                  </a:cubicBezTo>
                  <a:cubicBezTo>
                    <a:pt x="33" y="0"/>
                    <a:pt x="38" y="1"/>
                    <a:pt x="42" y="3"/>
                  </a:cubicBezTo>
                  <a:lnTo>
                    <a:pt x="41" y="9"/>
                  </a:lnTo>
                  <a:cubicBezTo>
                    <a:pt x="39" y="8"/>
                    <a:pt x="33" y="5"/>
                    <a:pt x="26" y="5"/>
                  </a:cubicBezTo>
                  <a:cubicBezTo>
                    <a:pt x="20" y="5"/>
                    <a:pt x="15" y="8"/>
                    <a:pt x="15" y="14"/>
                  </a:cubicBezTo>
                  <a:cubicBezTo>
                    <a:pt x="15" y="19"/>
                    <a:pt x="21" y="21"/>
                    <a:pt x="24" y="23"/>
                  </a:cubicBezTo>
                  <a:lnTo>
                    <a:pt x="28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pic>
        <p:nvPicPr>
          <p:cNvPr id="62" name="Picture 3" descr="X:\Teams\C-MaC_new\__Corona\Icons\Haende_waschen_PNG_M Office 1280 (RGB)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8995" y="2557748"/>
            <a:ext cx="761999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4" descr="X:\Teams\C-MaC_new\__Corona\Icons\In_Armbeuge_niesen_PNG_M Office 1280 (RGB)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8994" y="3473648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X:\Teams\C-MaC_new\__Corona\Icons\Abstand_halten_PNG_M Office 1280 (RGB)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8995" y="4414712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6" descr="X:\Teams\C-MaC_new\__Corona\Icons\Keine_Gruppen_PNG_M Office 1280 (RGB)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8994" y="5341094"/>
            <a:ext cx="762000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7" descr="X:\Teams\C-MaC_new\__Corona\Icons\Keine_Hand_im_Gesicht_PNG_M Office 1280 (RGB).png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12741" y="2557748"/>
            <a:ext cx="758882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8" descr="X:\Teams\C-MaC_new\__Corona\Icons\Keine_Hand_schuetteln_PNG_M Office 1280 (RGB).png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12740" y="3473647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5" descr="X:\Teams\C-MaC_new\__Corona\Icons\Info_i_PNG_M Office 1280 (RGB).png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12739" y="4414713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042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quarter" idx="33"/>
          </p:nvPr>
        </p:nvSpPr>
        <p:spPr>
          <a:xfrm>
            <a:off x="747221" y="2633697"/>
            <a:ext cx="10790166" cy="5542254"/>
          </a:xfrm>
        </p:spPr>
        <p:txBody>
          <a:bodyPr/>
          <a:lstStyle/>
          <a:p>
            <a:pPr lvl="2"/>
            <a:r>
              <a:rPr lang="es-ES" dirty="0"/>
              <a:t>Lávate bien las manos con jabón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durante </a:t>
            </a:r>
            <a:r>
              <a:rPr lang="es-ES" dirty="0"/>
              <a:t>20 a 30 segundos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es-ES" dirty="0"/>
              <a:t>Tose y estornuda en un pañuelo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desechable </a:t>
            </a:r>
            <a:r>
              <a:rPr lang="es-ES" dirty="0"/>
              <a:t>o en la curva de tu brazo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es-ES" dirty="0"/>
              <a:t>Si es posible, mantente a una distancia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de </a:t>
            </a:r>
            <a:r>
              <a:rPr lang="es-ES" dirty="0"/>
              <a:t>1,5 m de otras personas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es-ES" dirty="0"/>
              <a:t>Evita grupos grandes, celebra reuniones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por </a:t>
            </a:r>
            <a:r>
              <a:rPr lang="es-ES" dirty="0"/>
              <a:t>teléfono o WebEx si es posible</a:t>
            </a:r>
            <a:r>
              <a:rPr lang="en-US" dirty="0" smtClean="0"/>
              <a:t>.</a:t>
            </a:r>
            <a:endParaRPr lang="de-DE" dirty="0"/>
          </a:p>
          <a:p>
            <a:endParaRPr lang="de-DE" sz="2800" dirty="0"/>
          </a:p>
          <a:p>
            <a:r>
              <a:rPr lang="es-ES" sz="2800" dirty="0"/>
              <a:t>¡Implementa estas medidas en tu entorno privado también!</a:t>
            </a:r>
            <a:endParaRPr lang="en-US" dirty="0"/>
          </a:p>
        </p:txBody>
      </p:sp>
      <p:sp>
        <p:nvSpPr>
          <p:cNvPr id="2" name="Inhaltsplatzhalter 1"/>
          <p:cNvSpPr>
            <a:spLocks noGrp="1"/>
          </p:cNvSpPr>
          <p:nvPr>
            <p:ph sz="quarter" idx="32"/>
          </p:nvPr>
        </p:nvSpPr>
        <p:spPr>
          <a:xfrm>
            <a:off x="6399849" y="2631968"/>
            <a:ext cx="5592966" cy="5543983"/>
          </a:xfrm>
        </p:spPr>
        <p:txBody>
          <a:bodyPr/>
          <a:lstStyle/>
          <a:p>
            <a:pPr lvl="2"/>
            <a:r>
              <a:rPr lang="es-ES" dirty="0"/>
              <a:t>Si es posible, no te toques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la cara </a:t>
            </a:r>
            <a:r>
              <a:rPr lang="es-ES" dirty="0"/>
              <a:t>(ojos, boca, </a:t>
            </a:r>
            <a:r>
              <a:rPr lang="es-ES" dirty="0" smtClean="0"/>
              <a:t>nariz</a:t>
            </a:r>
            <a:r>
              <a:rPr lang="en-US" dirty="0" smtClean="0"/>
              <a:t>).</a:t>
            </a:r>
            <a:endParaRPr lang="en-US" dirty="0"/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en-US" dirty="0"/>
              <a:t>Evita </a:t>
            </a:r>
            <a:r>
              <a:rPr lang="en-US" dirty="0" err="1"/>
              <a:t>dar</a:t>
            </a:r>
            <a:r>
              <a:rPr lang="en-US" dirty="0"/>
              <a:t> la </a:t>
            </a:r>
            <a:r>
              <a:rPr lang="en-US" dirty="0" err="1"/>
              <a:t>mano</a:t>
            </a:r>
            <a:r>
              <a:rPr lang="en-US" dirty="0"/>
              <a:t>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¡</a:t>
            </a:r>
            <a:r>
              <a:rPr lang="en-US" dirty="0"/>
              <a:t>Una </a:t>
            </a:r>
            <a:r>
              <a:rPr lang="en-US" dirty="0" err="1"/>
              <a:t>sonrisa</a:t>
            </a:r>
            <a:r>
              <a:rPr lang="en-US" dirty="0"/>
              <a:t> </a:t>
            </a:r>
            <a:r>
              <a:rPr lang="en-US" dirty="0" err="1"/>
              <a:t>bastará</a:t>
            </a:r>
            <a:r>
              <a:rPr lang="en-US" dirty="0" smtClean="0"/>
              <a:t>!</a:t>
            </a:r>
            <a:endParaRPr lang="en-US" dirty="0"/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en-US" dirty="0" err="1"/>
              <a:t>Informa</a:t>
            </a:r>
            <a:r>
              <a:rPr lang="en-US" dirty="0"/>
              <a:t> a </a:t>
            </a:r>
            <a:r>
              <a:rPr lang="en-US" dirty="0" err="1"/>
              <a:t>tu</a:t>
            </a:r>
            <a:r>
              <a:rPr lang="en-US" dirty="0"/>
              <a:t> superior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ocurre</a:t>
            </a:r>
            <a:r>
              <a:rPr lang="en-US" dirty="0"/>
              <a:t> </a:t>
            </a:r>
            <a:r>
              <a:rPr lang="en-US" dirty="0" smtClean="0"/>
              <a:t>un </a:t>
            </a:r>
            <a:br>
              <a:rPr lang="en-US" dirty="0" smtClean="0"/>
            </a:br>
            <a:r>
              <a:rPr lang="en-US" spc="-20" dirty="0" err="1" smtClean="0"/>
              <a:t>caso</a:t>
            </a:r>
            <a:r>
              <a:rPr lang="en-US" spc="-20" dirty="0" smtClean="0"/>
              <a:t> </a:t>
            </a:r>
            <a:r>
              <a:rPr lang="en-US" spc="-20" dirty="0"/>
              <a:t>de coronavirus </a:t>
            </a:r>
            <a:r>
              <a:rPr lang="en-US" spc="-20" dirty="0" err="1"/>
              <a:t>en</a:t>
            </a:r>
            <a:r>
              <a:rPr lang="en-US" spc="-20" dirty="0"/>
              <a:t> </a:t>
            </a:r>
            <a:r>
              <a:rPr lang="en-US" spc="-20" dirty="0" err="1"/>
              <a:t>tu</a:t>
            </a:r>
            <a:r>
              <a:rPr lang="en-US" spc="-20" dirty="0"/>
              <a:t> </a:t>
            </a:r>
            <a:r>
              <a:rPr lang="en-US" spc="-20" dirty="0" err="1"/>
              <a:t>entorno</a:t>
            </a:r>
            <a:r>
              <a:rPr lang="en-US" spc="-20" dirty="0"/>
              <a:t>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sz="1800" b="1" dirty="0" err="1" smtClean="0">
                <a:solidFill>
                  <a:schemeClr val="accent1"/>
                </a:solidFill>
              </a:rPr>
              <a:t>Coronavirus</a:t>
            </a:r>
            <a:r>
              <a:rPr lang="de-DE" sz="1800" b="1" dirty="0" smtClean="0">
                <a:solidFill>
                  <a:schemeClr val="accent1"/>
                </a:solidFill>
              </a:rPr>
              <a:t>:</a:t>
            </a:r>
            <a:endParaRPr lang="de-DE" sz="1800" b="1" dirty="0">
              <a:solidFill>
                <a:schemeClr val="accent1"/>
              </a:solidFill>
            </a:endParaRPr>
          </a:p>
          <a:p>
            <a:r>
              <a:rPr lang="de-DE" dirty="0"/>
              <a:t>¡</a:t>
            </a:r>
            <a:r>
              <a:rPr lang="de-DE" dirty="0" err="1"/>
              <a:t>Así</a:t>
            </a:r>
            <a:r>
              <a:rPr lang="de-DE" dirty="0"/>
              <a:t> </a:t>
            </a:r>
            <a:r>
              <a:rPr lang="de-DE" dirty="0" err="1"/>
              <a:t>podemos</a:t>
            </a:r>
            <a:r>
              <a:rPr lang="de-DE" dirty="0"/>
              <a:t> </a:t>
            </a:r>
            <a:r>
              <a:rPr lang="de-DE" dirty="0" err="1"/>
              <a:t>protegernos</a:t>
            </a:r>
            <a:r>
              <a:rPr lang="de-DE" dirty="0"/>
              <a:t>!</a:t>
            </a:r>
            <a:endParaRPr lang="en-US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30"/>
          </p:nvPr>
        </p:nvSpPr>
        <p:spPr/>
      </p:sp>
      <p:sp>
        <p:nvSpPr>
          <p:cNvPr id="6" name="Bildplatzhalter 5"/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7" name="Bildplatzhalter 6"/>
          <p:cNvSpPr>
            <a:spLocks noGrp="1"/>
          </p:cNvSpPr>
          <p:nvPr>
            <p:ph type="pic" sz="quarter" idx="34"/>
          </p:nvPr>
        </p:nvSpPr>
        <p:spPr/>
      </p:sp>
      <p:sp>
        <p:nvSpPr>
          <p:cNvPr id="8" name="Bildplatzhalter 7"/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9" name="Fußzeilenplatzhalt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E5CB8F3-0C1D-3B41-8384-285176E3E6E0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11" name="Gruppieren 10"/>
          <p:cNvGrpSpPr/>
          <p:nvPr/>
        </p:nvGrpSpPr>
        <p:grpSpPr>
          <a:xfrm>
            <a:off x="9345005" y="917343"/>
            <a:ext cx="2317712" cy="821403"/>
            <a:chOff x="7893050" y="6149976"/>
            <a:chExt cx="2084388" cy="696911"/>
          </a:xfrm>
        </p:grpSpPr>
        <p:sp>
          <p:nvSpPr>
            <p:cNvPr id="12" name="Freeform 8"/>
            <p:cNvSpPr>
              <a:spLocks/>
            </p:cNvSpPr>
            <p:nvPr userDrawn="1"/>
          </p:nvSpPr>
          <p:spPr bwMode="auto">
            <a:xfrm>
              <a:off x="8259763" y="6189663"/>
              <a:ext cx="182563" cy="288925"/>
            </a:xfrm>
            <a:custGeom>
              <a:avLst/>
              <a:gdLst>
                <a:gd name="T0" fmla="*/ 56 w 140"/>
                <a:gd name="T1" fmla="*/ 176 h 218"/>
                <a:gd name="T2" fmla="*/ 56 w 140"/>
                <a:gd name="T3" fmla="*/ 176 h 218"/>
                <a:gd name="T4" fmla="*/ 93 w 140"/>
                <a:gd name="T5" fmla="*/ 0 h 218"/>
                <a:gd name="T6" fmla="*/ 90 w 140"/>
                <a:gd name="T7" fmla="*/ 0 h 218"/>
                <a:gd name="T8" fmla="*/ 46 w 140"/>
                <a:gd name="T9" fmla="*/ 0 h 218"/>
                <a:gd name="T10" fmla="*/ 0 w 140"/>
                <a:gd name="T11" fmla="*/ 218 h 218"/>
                <a:gd name="T12" fmla="*/ 131 w 140"/>
                <a:gd name="T13" fmla="*/ 218 h 218"/>
                <a:gd name="T14" fmla="*/ 140 w 140"/>
                <a:gd name="T15" fmla="*/ 176 h 218"/>
                <a:gd name="T16" fmla="*/ 56 w 140"/>
                <a:gd name="T17" fmla="*/ 17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0" h="218">
                  <a:moveTo>
                    <a:pt x="56" y="176"/>
                  </a:moveTo>
                  <a:lnTo>
                    <a:pt x="56" y="176"/>
                  </a:lnTo>
                  <a:cubicBezTo>
                    <a:pt x="57" y="171"/>
                    <a:pt x="93" y="0"/>
                    <a:pt x="93" y="0"/>
                  </a:cubicBezTo>
                  <a:lnTo>
                    <a:pt x="90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131" y="218"/>
                  </a:lnTo>
                  <a:lnTo>
                    <a:pt x="140" y="176"/>
                  </a:lnTo>
                  <a:lnTo>
                    <a:pt x="56" y="176"/>
                  </a:ln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" name="Freeform 9"/>
            <p:cNvSpPr>
              <a:spLocks noEditPoints="1"/>
            </p:cNvSpPr>
            <p:nvPr userDrawn="1"/>
          </p:nvSpPr>
          <p:spPr bwMode="auto">
            <a:xfrm>
              <a:off x="8455025" y="6253163"/>
              <a:ext cx="239713" cy="231775"/>
            </a:xfrm>
            <a:custGeom>
              <a:avLst/>
              <a:gdLst>
                <a:gd name="T0" fmla="*/ 166 w 183"/>
                <a:gd name="T1" fmla="*/ 25 h 175"/>
                <a:gd name="T2" fmla="*/ 166 w 183"/>
                <a:gd name="T3" fmla="*/ 25 h 175"/>
                <a:gd name="T4" fmla="*/ 110 w 183"/>
                <a:gd name="T5" fmla="*/ 0 h 175"/>
                <a:gd name="T6" fmla="*/ 5 w 183"/>
                <a:gd name="T7" fmla="*/ 88 h 175"/>
                <a:gd name="T8" fmla="*/ 18 w 183"/>
                <a:gd name="T9" fmla="*/ 150 h 175"/>
                <a:gd name="T10" fmla="*/ 74 w 183"/>
                <a:gd name="T11" fmla="*/ 175 h 175"/>
                <a:gd name="T12" fmla="*/ 178 w 183"/>
                <a:gd name="T13" fmla="*/ 88 h 175"/>
                <a:gd name="T14" fmla="*/ 166 w 183"/>
                <a:gd name="T15" fmla="*/ 25 h 175"/>
                <a:gd name="T16" fmla="*/ 48 w 183"/>
                <a:gd name="T17" fmla="*/ 89 h 175"/>
                <a:gd name="T18" fmla="*/ 48 w 183"/>
                <a:gd name="T19" fmla="*/ 89 h 175"/>
                <a:gd name="T20" fmla="*/ 102 w 183"/>
                <a:gd name="T21" fmla="*/ 40 h 175"/>
                <a:gd name="T22" fmla="*/ 128 w 183"/>
                <a:gd name="T23" fmla="*/ 52 h 175"/>
                <a:gd name="T24" fmla="*/ 135 w 183"/>
                <a:gd name="T25" fmla="*/ 88 h 175"/>
                <a:gd name="T26" fmla="*/ 81 w 183"/>
                <a:gd name="T27" fmla="*/ 135 h 175"/>
                <a:gd name="T28" fmla="*/ 54 w 183"/>
                <a:gd name="T29" fmla="*/ 123 h 175"/>
                <a:gd name="T30" fmla="*/ 48 w 183"/>
                <a:gd name="T31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3" h="175">
                  <a:moveTo>
                    <a:pt x="166" y="25"/>
                  </a:moveTo>
                  <a:lnTo>
                    <a:pt x="166" y="25"/>
                  </a:lnTo>
                  <a:cubicBezTo>
                    <a:pt x="153" y="9"/>
                    <a:pt x="133" y="0"/>
                    <a:pt x="110" y="0"/>
                  </a:cubicBezTo>
                  <a:cubicBezTo>
                    <a:pt x="62" y="0"/>
                    <a:pt x="15" y="39"/>
                    <a:pt x="5" y="88"/>
                  </a:cubicBezTo>
                  <a:cubicBezTo>
                    <a:pt x="0" y="111"/>
                    <a:pt x="5" y="134"/>
                    <a:pt x="18" y="150"/>
                  </a:cubicBezTo>
                  <a:cubicBezTo>
                    <a:pt x="31" y="166"/>
                    <a:pt x="51" y="175"/>
                    <a:pt x="74" y="175"/>
                  </a:cubicBezTo>
                  <a:cubicBezTo>
                    <a:pt x="116" y="175"/>
                    <a:pt x="166" y="145"/>
                    <a:pt x="178" y="88"/>
                  </a:cubicBezTo>
                  <a:cubicBezTo>
                    <a:pt x="183" y="64"/>
                    <a:pt x="179" y="42"/>
                    <a:pt x="166" y="25"/>
                  </a:cubicBez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5" y="56"/>
                    <a:pt x="84" y="40"/>
                    <a:pt x="102" y="40"/>
                  </a:cubicBezTo>
                  <a:cubicBezTo>
                    <a:pt x="113" y="40"/>
                    <a:pt x="122" y="45"/>
                    <a:pt x="128" y="52"/>
                  </a:cubicBezTo>
                  <a:cubicBezTo>
                    <a:pt x="136" y="62"/>
                    <a:pt x="138" y="74"/>
                    <a:pt x="135" y="88"/>
                  </a:cubicBezTo>
                  <a:cubicBezTo>
                    <a:pt x="130" y="111"/>
                    <a:pt x="109" y="135"/>
                    <a:pt x="81" y="135"/>
                  </a:cubicBezTo>
                  <a:cubicBezTo>
                    <a:pt x="70" y="135"/>
                    <a:pt x="60" y="131"/>
                    <a:pt x="54" y="123"/>
                  </a:cubicBezTo>
                  <a:cubicBezTo>
                    <a:pt x="47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8693150" y="6189663"/>
              <a:ext cx="225425" cy="288925"/>
            </a:xfrm>
            <a:custGeom>
              <a:avLst/>
              <a:gdLst>
                <a:gd name="T0" fmla="*/ 163 w 173"/>
                <a:gd name="T1" fmla="*/ 74 h 218"/>
                <a:gd name="T2" fmla="*/ 163 w 173"/>
                <a:gd name="T3" fmla="*/ 74 h 218"/>
                <a:gd name="T4" fmla="*/ 117 w 173"/>
                <a:gd name="T5" fmla="*/ 48 h 218"/>
                <a:gd name="T6" fmla="*/ 76 w 173"/>
                <a:gd name="T7" fmla="*/ 61 h 218"/>
                <a:gd name="T8" fmla="*/ 89 w 173"/>
                <a:gd name="T9" fmla="*/ 0 h 218"/>
                <a:gd name="T10" fmla="*/ 86 w 173"/>
                <a:gd name="T11" fmla="*/ 0 h 218"/>
                <a:gd name="T12" fmla="*/ 46 w 173"/>
                <a:gd name="T13" fmla="*/ 0 h 218"/>
                <a:gd name="T14" fmla="*/ 0 w 173"/>
                <a:gd name="T15" fmla="*/ 218 h 218"/>
                <a:gd name="T16" fmla="*/ 43 w 173"/>
                <a:gd name="T17" fmla="*/ 218 h 218"/>
                <a:gd name="T18" fmla="*/ 61 w 173"/>
                <a:gd name="T19" fmla="*/ 135 h 218"/>
                <a:gd name="T20" fmla="*/ 101 w 173"/>
                <a:gd name="T21" fmla="*/ 88 h 218"/>
                <a:gd name="T22" fmla="*/ 119 w 173"/>
                <a:gd name="T23" fmla="*/ 95 h 218"/>
                <a:gd name="T24" fmla="*/ 121 w 173"/>
                <a:gd name="T25" fmla="*/ 134 h 218"/>
                <a:gd name="T26" fmla="*/ 103 w 173"/>
                <a:gd name="T27" fmla="*/ 218 h 218"/>
                <a:gd name="T28" fmla="*/ 146 w 173"/>
                <a:gd name="T29" fmla="*/ 218 h 218"/>
                <a:gd name="T30" fmla="*/ 165 w 173"/>
                <a:gd name="T31" fmla="*/ 126 h 218"/>
                <a:gd name="T32" fmla="*/ 163 w 173"/>
                <a:gd name="T33" fmla="*/ 74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218">
                  <a:moveTo>
                    <a:pt x="163" y="74"/>
                  </a:moveTo>
                  <a:lnTo>
                    <a:pt x="163" y="74"/>
                  </a:lnTo>
                  <a:cubicBezTo>
                    <a:pt x="154" y="59"/>
                    <a:pt x="136" y="48"/>
                    <a:pt x="117" y="48"/>
                  </a:cubicBezTo>
                  <a:cubicBezTo>
                    <a:pt x="98" y="48"/>
                    <a:pt x="84" y="56"/>
                    <a:pt x="76" y="61"/>
                  </a:cubicBezTo>
                  <a:cubicBezTo>
                    <a:pt x="78" y="51"/>
                    <a:pt x="89" y="0"/>
                    <a:pt x="89" y="0"/>
                  </a:cubicBezTo>
                  <a:lnTo>
                    <a:pt x="86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43" y="218"/>
                  </a:lnTo>
                  <a:lnTo>
                    <a:pt x="61" y="135"/>
                  </a:lnTo>
                  <a:cubicBezTo>
                    <a:pt x="63" y="122"/>
                    <a:pt x="71" y="88"/>
                    <a:pt x="101" y="88"/>
                  </a:cubicBezTo>
                  <a:cubicBezTo>
                    <a:pt x="109" y="88"/>
                    <a:pt x="115" y="90"/>
                    <a:pt x="119" y="95"/>
                  </a:cubicBezTo>
                  <a:cubicBezTo>
                    <a:pt x="127" y="105"/>
                    <a:pt x="123" y="124"/>
                    <a:pt x="121" y="134"/>
                  </a:cubicBezTo>
                  <a:lnTo>
                    <a:pt x="103" y="218"/>
                  </a:lnTo>
                  <a:lnTo>
                    <a:pt x="146" y="218"/>
                  </a:lnTo>
                  <a:lnTo>
                    <a:pt x="165" y="126"/>
                  </a:lnTo>
                  <a:cubicBezTo>
                    <a:pt x="168" y="114"/>
                    <a:pt x="173" y="91"/>
                    <a:pt x="163" y="74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8918575" y="6253163"/>
              <a:ext cx="352425" cy="225425"/>
            </a:xfrm>
            <a:custGeom>
              <a:avLst/>
              <a:gdLst>
                <a:gd name="T0" fmla="*/ 261 w 269"/>
                <a:gd name="T1" fmla="*/ 26 h 170"/>
                <a:gd name="T2" fmla="*/ 261 w 269"/>
                <a:gd name="T3" fmla="*/ 26 h 170"/>
                <a:gd name="T4" fmla="*/ 212 w 269"/>
                <a:gd name="T5" fmla="*/ 0 h 170"/>
                <a:gd name="T6" fmla="*/ 156 w 269"/>
                <a:gd name="T7" fmla="*/ 24 h 170"/>
                <a:gd name="T8" fmla="*/ 115 w 269"/>
                <a:gd name="T9" fmla="*/ 0 h 170"/>
                <a:gd name="T10" fmla="*/ 73 w 269"/>
                <a:gd name="T11" fmla="*/ 15 h 170"/>
                <a:gd name="T12" fmla="*/ 75 w 269"/>
                <a:gd name="T13" fmla="*/ 6 h 170"/>
                <a:gd name="T14" fmla="*/ 35 w 269"/>
                <a:gd name="T15" fmla="*/ 6 h 170"/>
                <a:gd name="T16" fmla="*/ 0 w 269"/>
                <a:gd name="T17" fmla="*/ 170 h 170"/>
                <a:gd name="T18" fmla="*/ 43 w 269"/>
                <a:gd name="T19" fmla="*/ 170 h 170"/>
                <a:gd name="T20" fmla="*/ 61 w 269"/>
                <a:gd name="T21" fmla="*/ 89 h 170"/>
                <a:gd name="T22" fmla="*/ 99 w 269"/>
                <a:gd name="T23" fmla="*/ 40 h 170"/>
                <a:gd name="T24" fmla="*/ 116 w 269"/>
                <a:gd name="T25" fmla="*/ 47 h 170"/>
                <a:gd name="T26" fmla="*/ 120 w 269"/>
                <a:gd name="T27" fmla="*/ 79 h 170"/>
                <a:gd name="T28" fmla="*/ 100 w 269"/>
                <a:gd name="T29" fmla="*/ 170 h 170"/>
                <a:gd name="T30" fmla="*/ 143 w 269"/>
                <a:gd name="T31" fmla="*/ 170 h 170"/>
                <a:gd name="T32" fmla="*/ 161 w 269"/>
                <a:gd name="T33" fmla="*/ 87 h 170"/>
                <a:gd name="T34" fmla="*/ 173 w 269"/>
                <a:gd name="T35" fmla="*/ 54 h 170"/>
                <a:gd name="T36" fmla="*/ 201 w 269"/>
                <a:gd name="T37" fmla="*/ 40 h 170"/>
                <a:gd name="T38" fmla="*/ 217 w 269"/>
                <a:gd name="T39" fmla="*/ 47 h 170"/>
                <a:gd name="T40" fmla="*/ 220 w 269"/>
                <a:gd name="T41" fmla="*/ 79 h 170"/>
                <a:gd name="T42" fmla="*/ 200 w 269"/>
                <a:gd name="T43" fmla="*/ 170 h 170"/>
                <a:gd name="T44" fmla="*/ 243 w 269"/>
                <a:gd name="T45" fmla="*/ 170 h 170"/>
                <a:gd name="T46" fmla="*/ 263 w 269"/>
                <a:gd name="T47" fmla="*/ 75 h 170"/>
                <a:gd name="T48" fmla="*/ 261 w 269"/>
                <a:gd name="T49" fmla="*/ 26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9" h="170">
                  <a:moveTo>
                    <a:pt x="261" y="26"/>
                  </a:moveTo>
                  <a:lnTo>
                    <a:pt x="261" y="26"/>
                  </a:lnTo>
                  <a:cubicBezTo>
                    <a:pt x="256" y="17"/>
                    <a:pt x="243" y="0"/>
                    <a:pt x="212" y="0"/>
                  </a:cubicBezTo>
                  <a:cubicBezTo>
                    <a:pt x="204" y="0"/>
                    <a:pt x="179" y="0"/>
                    <a:pt x="156" y="24"/>
                  </a:cubicBezTo>
                  <a:cubicBezTo>
                    <a:pt x="145" y="3"/>
                    <a:pt x="124" y="0"/>
                    <a:pt x="115" y="0"/>
                  </a:cubicBezTo>
                  <a:cubicBezTo>
                    <a:pt x="94" y="0"/>
                    <a:pt x="80" y="8"/>
                    <a:pt x="73" y="15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1" y="89"/>
                  </a:lnTo>
                  <a:cubicBezTo>
                    <a:pt x="64" y="72"/>
                    <a:pt x="71" y="40"/>
                    <a:pt x="99" y="40"/>
                  </a:cubicBezTo>
                  <a:cubicBezTo>
                    <a:pt x="107" y="40"/>
                    <a:pt x="113" y="42"/>
                    <a:pt x="116" y="47"/>
                  </a:cubicBezTo>
                  <a:cubicBezTo>
                    <a:pt x="123" y="55"/>
                    <a:pt x="122" y="69"/>
                    <a:pt x="120" y="79"/>
                  </a:cubicBezTo>
                  <a:lnTo>
                    <a:pt x="100" y="170"/>
                  </a:lnTo>
                  <a:lnTo>
                    <a:pt x="143" y="170"/>
                  </a:lnTo>
                  <a:lnTo>
                    <a:pt x="161" y="87"/>
                  </a:lnTo>
                  <a:cubicBezTo>
                    <a:pt x="163" y="78"/>
                    <a:pt x="166" y="63"/>
                    <a:pt x="173" y="54"/>
                  </a:cubicBezTo>
                  <a:cubicBezTo>
                    <a:pt x="180" y="46"/>
                    <a:pt x="191" y="40"/>
                    <a:pt x="201" y="40"/>
                  </a:cubicBezTo>
                  <a:cubicBezTo>
                    <a:pt x="208" y="40"/>
                    <a:pt x="214" y="42"/>
                    <a:pt x="217" y="47"/>
                  </a:cubicBezTo>
                  <a:cubicBezTo>
                    <a:pt x="225" y="56"/>
                    <a:pt x="221" y="72"/>
                    <a:pt x="220" y="79"/>
                  </a:cubicBezTo>
                  <a:lnTo>
                    <a:pt x="200" y="170"/>
                  </a:lnTo>
                  <a:lnTo>
                    <a:pt x="243" y="170"/>
                  </a:lnTo>
                  <a:lnTo>
                    <a:pt x="263" y="75"/>
                  </a:lnTo>
                  <a:cubicBezTo>
                    <a:pt x="269" y="47"/>
                    <a:pt x="265" y="32"/>
                    <a:pt x="261" y="26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" name="Freeform 12"/>
            <p:cNvSpPr>
              <a:spLocks noEditPoints="1"/>
            </p:cNvSpPr>
            <p:nvPr userDrawn="1"/>
          </p:nvSpPr>
          <p:spPr bwMode="auto">
            <a:xfrm>
              <a:off x="9278938" y="6253163"/>
              <a:ext cx="255588" cy="231775"/>
            </a:xfrm>
            <a:custGeom>
              <a:avLst/>
              <a:gdLst>
                <a:gd name="T0" fmla="*/ 155 w 195"/>
                <a:gd name="T1" fmla="*/ 6 h 175"/>
                <a:gd name="T2" fmla="*/ 155 w 195"/>
                <a:gd name="T3" fmla="*/ 6 h 175"/>
                <a:gd name="T4" fmla="*/ 152 w 195"/>
                <a:gd name="T5" fmla="*/ 22 h 175"/>
                <a:gd name="T6" fmla="*/ 105 w 195"/>
                <a:gd name="T7" fmla="*/ 0 h 175"/>
                <a:gd name="T8" fmla="*/ 6 w 195"/>
                <a:gd name="T9" fmla="*/ 86 h 175"/>
                <a:gd name="T10" fmla="*/ 18 w 195"/>
                <a:gd name="T11" fmla="*/ 153 h 175"/>
                <a:gd name="T12" fmla="*/ 67 w 195"/>
                <a:gd name="T13" fmla="*/ 175 h 175"/>
                <a:gd name="T14" fmla="*/ 124 w 195"/>
                <a:gd name="T15" fmla="*/ 154 h 175"/>
                <a:gd name="T16" fmla="*/ 121 w 195"/>
                <a:gd name="T17" fmla="*/ 170 h 175"/>
                <a:gd name="T18" fmla="*/ 161 w 195"/>
                <a:gd name="T19" fmla="*/ 170 h 175"/>
                <a:gd name="T20" fmla="*/ 195 w 195"/>
                <a:gd name="T21" fmla="*/ 6 h 175"/>
                <a:gd name="T22" fmla="*/ 155 w 195"/>
                <a:gd name="T23" fmla="*/ 6 h 175"/>
                <a:gd name="T24" fmla="*/ 48 w 195"/>
                <a:gd name="T25" fmla="*/ 89 h 175"/>
                <a:gd name="T26" fmla="*/ 48 w 195"/>
                <a:gd name="T27" fmla="*/ 89 h 175"/>
                <a:gd name="T28" fmla="*/ 104 w 195"/>
                <a:gd name="T29" fmla="*/ 40 h 175"/>
                <a:gd name="T30" fmla="*/ 131 w 195"/>
                <a:gd name="T31" fmla="*/ 52 h 175"/>
                <a:gd name="T32" fmla="*/ 137 w 195"/>
                <a:gd name="T33" fmla="*/ 87 h 175"/>
                <a:gd name="T34" fmla="*/ 83 w 195"/>
                <a:gd name="T35" fmla="*/ 135 h 175"/>
                <a:gd name="T36" fmla="*/ 55 w 195"/>
                <a:gd name="T37" fmla="*/ 123 h 175"/>
                <a:gd name="T38" fmla="*/ 48 w 195"/>
                <a:gd name="T39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5" h="175">
                  <a:moveTo>
                    <a:pt x="155" y="6"/>
                  </a:moveTo>
                  <a:lnTo>
                    <a:pt x="155" y="6"/>
                  </a:lnTo>
                  <a:cubicBezTo>
                    <a:pt x="155" y="6"/>
                    <a:pt x="153" y="17"/>
                    <a:pt x="152" y="22"/>
                  </a:cubicBezTo>
                  <a:cubicBezTo>
                    <a:pt x="146" y="14"/>
                    <a:pt x="131" y="0"/>
                    <a:pt x="105" y="0"/>
                  </a:cubicBezTo>
                  <a:cubicBezTo>
                    <a:pt x="59" y="0"/>
                    <a:pt x="16" y="37"/>
                    <a:pt x="6" y="86"/>
                  </a:cubicBezTo>
                  <a:cubicBezTo>
                    <a:pt x="0" y="113"/>
                    <a:pt x="4" y="137"/>
                    <a:pt x="18" y="153"/>
                  </a:cubicBezTo>
                  <a:cubicBezTo>
                    <a:pt x="29" y="167"/>
                    <a:pt x="47" y="175"/>
                    <a:pt x="67" y="175"/>
                  </a:cubicBezTo>
                  <a:cubicBezTo>
                    <a:pt x="86" y="175"/>
                    <a:pt x="108" y="167"/>
                    <a:pt x="124" y="154"/>
                  </a:cubicBezTo>
                  <a:cubicBezTo>
                    <a:pt x="123" y="160"/>
                    <a:pt x="121" y="170"/>
                    <a:pt x="121" y="170"/>
                  </a:cubicBezTo>
                  <a:lnTo>
                    <a:pt x="161" y="170"/>
                  </a:lnTo>
                  <a:lnTo>
                    <a:pt x="195" y="6"/>
                  </a:lnTo>
                  <a:lnTo>
                    <a:pt x="155" y="6"/>
                  </a:ln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3" y="65"/>
                    <a:pt x="74" y="40"/>
                    <a:pt x="104" y="40"/>
                  </a:cubicBezTo>
                  <a:cubicBezTo>
                    <a:pt x="115" y="40"/>
                    <a:pt x="125" y="45"/>
                    <a:pt x="131" y="52"/>
                  </a:cubicBezTo>
                  <a:cubicBezTo>
                    <a:pt x="138" y="61"/>
                    <a:pt x="140" y="73"/>
                    <a:pt x="137" y="87"/>
                  </a:cubicBezTo>
                  <a:cubicBezTo>
                    <a:pt x="131" y="115"/>
                    <a:pt x="108" y="135"/>
                    <a:pt x="83" y="135"/>
                  </a:cubicBezTo>
                  <a:cubicBezTo>
                    <a:pt x="71" y="135"/>
                    <a:pt x="61" y="131"/>
                    <a:pt x="55" y="123"/>
                  </a:cubicBezTo>
                  <a:cubicBezTo>
                    <a:pt x="48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9525000" y="6253163"/>
              <a:ext cx="227013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1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4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1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9752013" y="6253163"/>
              <a:ext cx="225425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0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3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0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8202613" y="6515100"/>
              <a:ext cx="352425" cy="331787"/>
            </a:xfrm>
            <a:custGeom>
              <a:avLst/>
              <a:gdLst>
                <a:gd name="T0" fmla="*/ 212 w 270"/>
                <a:gd name="T1" fmla="*/ 0 h 250"/>
                <a:gd name="T2" fmla="*/ 212 w 270"/>
                <a:gd name="T3" fmla="*/ 0 h 250"/>
                <a:gd name="T4" fmla="*/ 87 w 270"/>
                <a:gd name="T5" fmla="*/ 0 h 250"/>
                <a:gd name="T6" fmla="*/ 27 w 270"/>
                <a:gd name="T7" fmla="*/ 50 h 250"/>
                <a:gd name="T8" fmla="*/ 0 w 270"/>
                <a:gd name="T9" fmla="*/ 175 h 250"/>
                <a:gd name="T10" fmla="*/ 59 w 270"/>
                <a:gd name="T11" fmla="*/ 250 h 250"/>
                <a:gd name="T12" fmla="*/ 93 w 270"/>
                <a:gd name="T13" fmla="*/ 88 h 250"/>
                <a:gd name="T14" fmla="*/ 108 w 270"/>
                <a:gd name="T15" fmla="*/ 75 h 250"/>
                <a:gd name="T16" fmla="*/ 270 w 270"/>
                <a:gd name="T17" fmla="*/ 75 h 250"/>
                <a:gd name="T18" fmla="*/ 212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2" y="0"/>
                  </a:moveTo>
                  <a:lnTo>
                    <a:pt x="212" y="0"/>
                  </a:lnTo>
                  <a:cubicBezTo>
                    <a:pt x="212" y="0"/>
                    <a:pt x="132" y="0"/>
                    <a:pt x="87" y="0"/>
                  </a:cubicBezTo>
                  <a:cubicBezTo>
                    <a:pt x="62" y="0"/>
                    <a:pt x="32" y="25"/>
                    <a:pt x="27" y="50"/>
                  </a:cubicBezTo>
                  <a:cubicBezTo>
                    <a:pt x="23" y="6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92" y="93"/>
                    <a:pt x="93" y="88"/>
                  </a:cubicBezTo>
                  <a:cubicBezTo>
                    <a:pt x="94" y="81"/>
                    <a:pt x="102" y="75"/>
                    <a:pt x="108" y="75"/>
                  </a:cubicBezTo>
                  <a:cubicBezTo>
                    <a:pt x="134" y="75"/>
                    <a:pt x="270" y="75"/>
                    <a:pt x="270" y="75"/>
                  </a:cubicBezTo>
                  <a:lnTo>
                    <a:pt x="212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7918450" y="6149976"/>
              <a:ext cx="354013" cy="331787"/>
            </a:xfrm>
            <a:custGeom>
              <a:avLst/>
              <a:gdLst>
                <a:gd name="T0" fmla="*/ 211 w 270"/>
                <a:gd name="T1" fmla="*/ 0 h 250"/>
                <a:gd name="T2" fmla="*/ 211 w 270"/>
                <a:gd name="T3" fmla="*/ 0 h 250"/>
                <a:gd name="T4" fmla="*/ 178 w 270"/>
                <a:gd name="T5" fmla="*/ 162 h 250"/>
                <a:gd name="T6" fmla="*/ 162 w 270"/>
                <a:gd name="T7" fmla="*/ 175 h 250"/>
                <a:gd name="T8" fmla="*/ 0 w 270"/>
                <a:gd name="T9" fmla="*/ 175 h 250"/>
                <a:gd name="T10" fmla="*/ 59 w 270"/>
                <a:gd name="T11" fmla="*/ 250 h 250"/>
                <a:gd name="T12" fmla="*/ 184 w 270"/>
                <a:gd name="T13" fmla="*/ 250 h 250"/>
                <a:gd name="T14" fmla="*/ 244 w 270"/>
                <a:gd name="T15" fmla="*/ 199 h 250"/>
                <a:gd name="T16" fmla="*/ 270 w 270"/>
                <a:gd name="T17" fmla="*/ 75 h 250"/>
                <a:gd name="T18" fmla="*/ 211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1" y="0"/>
                  </a:moveTo>
                  <a:lnTo>
                    <a:pt x="211" y="0"/>
                  </a:lnTo>
                  <a:cubicBezTo>
                    <a:pt x="211" y="0"/>
                    <a:pt x="179" y="157"/>
                    <a:pt x="178" y="162"/>
                  </a:cubicBezTo>
                  <a:cubicBezTo>
                    <a:pt x="177" y="168"/>
                    <a:pt x="169" y="175"/>
                    <a:pt x="162" y="175"/>
                  </a:cubicBezTo>
                  <a:cubicBezTo>
                    <a:pt x="136" y="17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138" y="250"/>
                    <a:pt x="184" y="250"/>
                  </a:cubicBezTo>
                  <a:cubicBezTo>
                    <a:pt x="209" y="250"/>
                    <a:pt x="239" y="225"/>
                    <a:pt x="244" y="199"/>
                  </a:cubicBezTo>
                  <a:cubicBezTo>
                    <a:pt x="247" y="185"/>
                    <a:pt x="270" y="75"/>
                    <a:pt x="270" y="75"/>
                  </a:cubicBezTo>
                  <a:lnTo>
                    <a:pt x="211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8186738" y="6623050"/>
              <a:ext cx="0" cy="1587"/>
            </a:xfrm>
            <a:custGeom>
              <a:avLst/>
              <a:gdLst>
                <a:gd name="T0" fmla="*/ 0 h 1"/>
                <a:gd name="T1" fmla="*/ 0 h 1"/>
                <a:gd name="T2" fmla="*/ 1 h 1"/>
                <a:gd name="T3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8F4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7893050" y="6515100"/>
              <a:ext cx="298450" cy="331787"/>
            </a:xfrm>
            <a:custGeom>
              <a:avLst/>
              <a:gdLst>
                <a:gd name="T0" fmla="*/ 221 w 228"/>
                <a:gd name="T1" fmla="*/ 80 h 251"/>
                <a:gd name="T2" fmla="*/ 221 w 228"/>
                <a:gd name="T3" fmla="*/ 80 h 251"/>
                <a:gd name="T4" fmla="*/ 224 w 228"/>
                <a:gd name="T5" fmla="*/ 82 h 251"/>
                <a:gd name="T6" fmla="*/ 167 w 228"/>
                <a:gd name="T7" fmla="*/ 11 h 251"/>
                <a:gd name="T8" fmla="*/ 145 w 228"/>
                <a:gd name="T9" fmla="*/ 0 h 251"/>
                <a:gd name="T10" fmla="*/ 0 w 228"/>
                <a:gd name="T11" fmla="*/ 0 h 251"/>
                <a:gd name="T12" fmla="*/ 58 w 228"/>
                <a:gd name="T13" fmla="*/ 75 h 251"/>
                <a:gd name="T14" fmla="*/ 158 w 228"/>
                <a:gd name="T15" fmla="*/ 75 h 251"/>
                <a:gd name="T16" fmla="*/ 137 w 228"/>
                <a:gd name="T17" fmla="*/ 175 h 251"/>
                <a:gd name="T18" fmla="*/ 195 w 228"/>
                <a:gd name="T19" fmla="*/ 251 h 251"/>
                <a:gd name="T20" fmla="*/ 227 w 228"/>
                <a:gd name="T21" fmla="*/ 100 h 251"/>
                <a:gd name="T22" fmla="*/ 221 w 228"/>
                <a:gd name="T23" fmla="*/ 80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8" h="251">
                  <a:moveTo>
                    <a:pt x="221" y="80"/>
                  </a:moveTo>
                  <a:lnTo>
                    <a:pt x="221" y="80"/>
                  </a:lnTo>
                  <a:cubicBezTo>
                    <a:pt x="223" y="81"/>
                    <a:pt x="223" y="82"/>
                    <a:pt x="224" y="82"/>
                  </a:cubicBezTo>
                  <a:cubicBezTo>
                    <a:pt x="220" y="77"/>
                    <a:pt x="176" y="22"/>
                    <a:pt x="167" y="11"/>
                  </a:cubicBezTo>
                  <a:cubicBezTo>
                    <a:pt x="159" y="0"/>
                    <a:pt x="145" y="0"/>
                    <a:pt x="145" y="0"/>
                  </a:cubicBezTo>
                  <a:lnTo>
                    <a:pt x="0" y="0"/>
                  </a:lnTo>
                  <a:lnTo>
                    <a:pt x="58" y="75"/>
                  </a:lnTo>
                  <a:lnTo>
                    <a:pt x="158" y="75"/>
                  </a:lnTo>
                  <a:lnTo>
                    <a:pt x="137" y="175"/>
                  </a:lnTo>
                  <a:lnTo>
                    <a:pt x="195" y="251"/>
                  </a:lnTo>
                  <a:cubicBezTo>
                    <a:pt x="195" y="251"/>
                    <a:pt x="223" y="119"/>
                    <a:pt x="227" y="100"/>
                  </a:cubicBezTo>
                  <a:cubicBezTo>
                    <a:pt x="228" y="95"/>
                    <a:pt x="227" y="85"/>
                    <a:pt x="221" y="80"/>
                  </a:cubicBez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3" name="Freeform 19"/>
            <p:cNvSpPr>
              <a:spLocks/>
            </p:cNvSpPr>
            <p:nvPr userDrawn="1"/>
          </p:nvSpPr>
          <p:spPr bwMode="auto">
            <a:xfrm>
              <a:off x="8615363" y="6611938"/>
              <a:ext cx="60325" cy="104775"/>
            </a:xfrm>
            <a:custGeom>
              <a:avLst/>
              <a:gdLst>
                <a:gd name="T0" fmla="*/ 19 w 46"/>
                <a:gd name="T1" fmla="*/ 6 h 80"/>
                <a:gd name="T2" fmla="*/ 19 w 46"/>
                <a:gd name="T3" fmla="*/ 6 h 80"/>
                <a:gd name="T4" fmla="*/ 0 w 46"/>
                <a:gd name="T5" fmla="*/ 6 h 80"/>
                <a:gd name="T6" fmla="*/ 1 w 46"/>
                <a:gd name="T7" fmla="*/ 0 h 80"/>
                <a:gd name="T8" fmla="*/ 46 w 46"/>
                <a:gd name="T9" fmla="*/ 0 h 80"/>
                <a:gd name="T10" fmla="*/ 45 w 46"/>
                <a:gd name="T11" fmla="*/ 6 h 80"/>
                <a:gd name="T12" fmla="*/ 26 w 46"/>
                <a:gd name="T13" fmla="*/ 6 h 80"/>
                <a:gd name="T14" fmla="*/ 12 w 46"/>
                <a:gd name="T15" fmla="*/ 80 h 80"/>
                <a:gd name="T16" fmla="*/ 5 w 46"/>
                <a:gd name="T17" fmla="*/ 80 h 80"/>
                <a:gd name="T18" fmla="*/ 19 w 46"/>
                <a:gd name="T19" fmla="*/ 6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80">
                  <a:moveTo>
                    <a:pt x="19" y="6"/>
                  </a:moveTo>
                  <a:lnTo>
                    <a:pt x="19" y="6"/>
                  </a:lnTo>
                  <a:lnTo>
                    <a:pt x="0" y="6"/>
                  </a:lnTo>
                  <a:lnTo>
                    <a:pt x="1" y="0"/>
                  </a:lnTo>
                  <a:lnTo>
                    <a:pt x="46" y="0"/>
                  </a:lnTo>
                  <a:lnTo>
                    <a:pt x="45" y="6"/>
                  </a:lnTo>
                  <a:lnTo>
                    <a:pt x="26" y="6"/>
                  </a:lnTo>
                  <a:lnTo>
                    <a:pt x="12" y="80"/>
                  </a:lnTo>
                  <a:lnTo>
                    <a:pt x="5" y="80"/>
                  </a:lnTo>
                  <a:lnTo>
                    <a:pt x="19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" name="Freeform 20"/>
            <p:cNvSpPr>
              <a:spLocks/>
            </p:cNvSpPr>
            <p:nvPr userDrawn="1"/>
          </p:nvSpPr>
          <p:spPr bwMode="auto">
            <a:xfrm>
              <a:off x="8670925" y="6611938"/>
              <a:ext cx="60325" cy="104775"/>
            </a:xfrm>
            <a:custGeom>
              <a:avLst/>
              <a:gdLst>
                <a:gd name="T0" fmla="*/ 15 w 46"/>
                <a:gd name="T1" fmla="*/ 0 h 80"/>
                <a:gd name="T2" fmla="*/ 15 w 46"/>
                <a:gd name="T3" fmla="*/ 0 h 80"/>
                <a:gd name="T4" fmla="*/ 21 w 46"/>
                <a:gd name="T5" fmla="*/ 0 h 80"/>
                <a:gd name="T6" fmla="*/ 15 w 46"/>
                <a:gd name="T7" fmla="*/ 35 h 80"/>
                <a:gd name="T8" fmla="*/ 15 w 46"/>
                <a:gd name="T9" fmla="*/ 35 h 80"/>
                <a:gd name="T10" fmla="*/ 33 w 46"/>
                <a:gd name="T11" fmla="*/ 24 h 80"/>
                <a:gd name="T12" fmla="*/ 46 w 46"/>
                <a:gd name="T13" fmla="*/ 36 h 80"/>
                <a:gd name="T14" fmla="*/ 45 w 46"/>
                <a:gd name="T15" fmla="*/ 44 h 80"/>
                <a:gd name="T16" fmla="*/ 38 w 46"/>
                <a:gd name="T17" fmla="*/ 80 h 80"/>
                <a:gd name="T18" fmla="*/ 32 w 46"/>
                <a:gd name="T19" fmla="*/ 80 h 80"/>
                <a:gd name="T20" fmla="*/ 38 w 46"/>
                <a:gd name="T21" fmla="*/ 51 h 80"/>
                <a:gd name="T22" fmla="*/ 40 w 46"/>
                <a:gd name="T23" fmla="*/ 38 h 80"/>
                <a:gd name="T24" fmla="*/ 32 w 46"/>
                <a:gd name="T25" fmla="*/ 29 h 80"/>
                <a:gd name="T26" fmla="*/ 9 w 46"/>
                <a:gd name="T27" fmla="*/ 62 h 80"/>
                <a:gd name="T28" fmla="*/ 6 w 46"/>
                <a:gd name="T29" fmla="*/ 80 h 80"/>
                <a:gd name="T30" fmla="*/ 0 w 46"/>
                <a:gd name="T31" fmla="*/ 80 h 80"/>
                <a:gd name="T32" fmla="*/ 15 w 46"/>
                <a:gd name="T3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80">
                  <a:moveTo>
                    <a:pt x="15" y="0"/>
                  </a:moveTo>
                  <a:lnTo>
                    <a:pt x="15" y="0"/>
                  </a:lnTo>
                  <a:lnTo>
                    <a:pt x="21" y="0"/>
                  </a:lnTo>
                  <a:lnTo>
                    <a:pt x="15" y="35"/>
                  </a:lnTo>
                  <a:lnTo>
                    <a:pt x="15" y="35"/>
                  </a:lnTo>
                  <a:cubicBezTo>
                    <a:pt x="18" y="30"/>
                    <a:pt x="23" y="24"/>
                    <a:pt x="33" y="24"/>
                  </a:cubicBezTo>
                  <a:cubicBezTo>
                    <a:pt x="43" y="24"/>
                    <a:pt x="46" y="31"/>
                    <a:pt x="46" y="36"/>
                  </a:cubicBezTo>
                  <a:cubicBezTo>
                    <a:pt x="46" y="39"/>
                    <a:pt x="46" y="42"/>
                    <a:pt x="45" y="44"/>
                  </a:cubicBezTo>
                  <a:lnTo>
                    <a:pt x="38" y="80"/>
                  </a:lnTo>
                  <a:lnTo>
                    <a:pt x="32" y="80"/>
                  </a:lnTo>
                  <a:lnTo>
                    <a:pt x="38" y="51"/>
                  </a:lnTo>
                  <a:cubicBezTo>
                    <a:pt x="39" y="45"/>
                    <a:pt x="40" y="43"/>
                    <a:pt x="40" y="38"/>
                  </a:cubicBezTo>
                  <a:cubicBezTo>
                    <a:pt x="40" y="32"/>
                    <a:pt x="36" y="29"/>
                    <a:pt x="32" y="29"/>
                  </a:cubicBezTo>
                  <a:cubicBezTo>
                    <a:pt x="19" y="29"/>
                    <a:pt x="12" y="50"/>
                    <a:pt x="9" y="62"/>
                  </a:cubicBezTo>
                  <a:lnTo>
                    <a:pt x="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5" name="Freeform 21"/>
            <p:cNvSpPr>
              <a:spLocks noEditPoints="1"/>
            </p:cNvSpPr>
            <p:nvPr userDrawn="1"/>
          </p:nvSpPr>
          <p:spPr bwMode="auto">
            <a:xfrm>
              <a:off x="8747125" y="6643688"/>
              <a:ext cx="55563" cy="74612"/>
            </a:xfrm>
            <a:custGeom>
              <a:avLst/>
              <a:gdLst>
                <a:gd name="T0" fmla="*/ 34 w 42"/>
                <a:gd name="T1" fmla="*/ 56 h 57"/>
                <a:gd name="T2" fmla="*/ 34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6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9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5 w 42"/>
                <a:gd name="T21" fmla="*/ 50 h 57"/>
                <a:gd name="T22" fmla="*/ 34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4" y="56"/>
                  </a:moveTo>
                  <a:lnTo>
                    <a:pt x="34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1" y="57"/>
                    <a:pt x="0" y="52"/>
                    <a:pt x="0" y="34"/>
                  </a:cubicBezTo>
                  <a:cubicBezTo>
                    <a:pt x="0" y="18"/>
                    <a:pt x="9" y="0"/>
                    <a:pt x="26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9" y="22"/>
                  </a:lnTo>
                  <a:cubicBezTo>
                    <a:pt x="8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5" y="50"/>
                  </a:cubicBezTo>
                  <a:lnTo>
                    <a:pt x="34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Freeform 22"/>
            <p:cNvSpPr>
              <a:spLocks noEditPoints="1"/>
            </p:cNvSpPr>
            <p:nvPr userDrawn="1"/>
          </p:nvSpPr>
          <p:spPr bwMode="auto">
            <a:xfrm>
              <a:off x="8843963" y="6611938"/>
              <a:ext cx="68263" cy="104775"/>
            </a:xfrm>
            <a:custGeom>
              <a:avLst/>
              <a:gdLst>
                <a:gd name="T0" fmla="*/ 15 w 52"/>
                <a:gd name="T1" fmla="*/ 0 h 80"/>
                <a:gd name="T2" fmla="*/ 15 w 52"/>
                <a:gd name="T3" fmla="*/ 0 h 80"/>
                <a:gd name="T4" fmla="*/ 30 w 52"/>
                <a:gd name="T5" fmla="*/ 0 h 80"/>
                <a:gd name="T6" fmla="*/ 52 w 52"/>
                <a:gd name="T7" fmla="*/ 17 h 80"/>
                <a:gd name="T8" fmla="*/ 37 w 52"/>
                <a:gd name="T9" fmla="*/ 38 h 80"/>
                <a:gd name="T10" fmla="*/ 37 w 52"/>
                <a:gd name="T11" fmla="*/ 38 h 80"/>
                <a:gd name="T12" fmla="*/ 48 w 52"/>
                <a:gd name="T13" fmla="*/ 55 h 80"/>
                <a:gd name="T14" fmla="*/ 21 w 52"/>
                <a:gd name="T15" fmla="*/ 80 h 80"/>
                <a:gd name="T16" fmla="*/ 0 w 52"/>
                <a:gd name="T17" fmla="*/ 80 h 80"/>
                <a:gd name="T18" fmla="*/ 15 w 52"/>
                <a:gd name="T19" fmla="*/ 0 h 80"/>
                <a:gd name="T20" fmla="*/ 8 w 52"/>
                <a:gd name="T21" fmla="*/ 74 h 80"/>
                <a:gd name="T22" fmla="*/ 8 w 52"/>
                <a:gd name="T23" fmla="*/ 74 h 80"/>
                <a:gd name="T24" fmla="*/ 19 w 52"/>
                <a:gd name="T25" fmla="*/ 74 h 80"/>
                <a:gd name="T26" fmla="*/ 41 w 52"/>
                <a:gd name="T27" fmla="*/ 55 h 80"/>
                <a:gd name="T28" fmla="*/ 24 w 52"/>
                <a:gd name="T29" fmla="*/ 42 h 80"/>
                <a:gd name="T30" fmla="*/ 14 w 52"/>
                <a:gd name="T31" fmla="*/ 42 h 80"/>
                <a:gd name="T32" fmla="*/ 8 w 52"/>
                <a:gd name="T33" fmla="*/ 74 h 80"/>
                <a:gd name="T34" fmla="*/ 15 w 52"/>
                <a:gd name="T35" fmla="*/ 35 h 80"/>
                <a:gd name="T36" fmla="*/ 15 w 52"/>
                <a:gd name="T37" fmla="*/ 35 h 80"/>
                <a:gd name="T38" fmla="*/ 23 w 52"/>
                <a:gd name="T39" fmla="*/ 35 h 80"/>
                <a:gd name="T40" fmla="*/ 45 w 52"/>
                <a:gd name="T41" fmla="*/ 18 h 80"/>
                <a:gd name="T42" fmla="*/ 29 w 52"/>
                <a:gd name="T43" fmla="*/ 6 h 80"/>
                <a:gd name="T44" fmla="*/ 21 w 52"/>
                <a:gd name="T45" fmla="*/ 6 h 80"/>
                <a:gd name="T46" fmla="*/ 15 w 52"/>
                <a:gd name="T47" fmla="*/ 35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2" h="80">
                  <a:moveTo>
                    <a:pt x="15" y="0"/>
                  </a:moveTo>
                  <a:lnTo>
                    <a:pt x="15" y="0"/>
                  </a:lnTo>
                  <a:lnTo>
                    <a:pt x="30" y="0"/>
                  </a:lnTo>
                  <a:cubicBezTo>
                    <a:pt x="41" y="0"/>
                    <a:pt x="52" y="2"/>
                    <a:pt x="52" y="17"/>
                  </a:cubicBezTo>
                  <a:cubicBezTo>
                    <a:pt x="52" y="32"/>
                    <a:pt x="43" y="37"/>
                    <a:pt x="37" y="38"/>
                  </a:cubicBezTo>
                  <a:lnTo>
                    <a:pt x="37" y="38"/>
                  </a:lnTo>
                  <a:cubicBezTo>
                    <a:pt x="43" y="40"/>
                    <a:pt x="48" y="45"/>
                    <a:pt x="48" y="55"/>
                  </a:cubicBezTo>
                  <a:cubicBezTo>
                    <a:pt x="48" y="68"/>
                    <a:pt x="40" y="80"/>
                    <a:pt x="21" y="80"/>
                  </a:cubicBezTo>
                  <a:lnTo>
                    <a:pt x="0" y="80"/>
                  </a:lnTo>
                  <a:lnTo>
                    <a:pt x="15" y="0"/>
                  </a:lnTo>
                  <a:close/>
                  <a:moveTo>
                    <a:pt x="8" y="74"/>
                  </a:moveTo>
                  <a:lnTo>
                    <a:pt x="8" y="74"/>
                  </a:lnTo>
                  <a:lnTo>
                    <a:pt x="19" y="74"/>
                  </a:lnTo>
                  <a:cubicBezTo>
                    <a:pt x="29" y="74"/>
                    <a:pt x="41" y="72"/>
                    <a:pt x="41" y="55"/>
                  </a:cubicBezTo>
                  <a:cubicBezTo>
                    <a:pt x="41" y="44"/>
                    <a:pt x="33" y="42"/>
                    <a:pt x="24" y="42"/>
                  </a:cubicBezTo>
                  <a:lnTo>
                    <a:pt x="14" y="42"/>
                  </a:lnTo>
                  <a:lnTo>
                    <a:pt x="8" y="74"/>
                  </a:lnTo>
                  <a:close/>
                  <a:moveTo>
                    <a:pt x="15" y="35"/>
                  </a:moveTo>
                  <a:lnTo>
                    <a:pt x="15" y="35"/>
                  </a:lnTo>
                  <a:lnTo>
                    <a:pt x="23" y="35"/>
                  </a:lnTo>
                  <a:cubicBezTo>
                    <a:pt x="32" y="35"/>
                    <a:pt x="45" y="35"/>
                    <a:pt x="45" y="18"/>
                  </a:cubicBezTo>
                  <a:cubicBezTo>
                    <a:pt x="45" y="7"/>
                    <a:pt x="38" y="6"/>
                    <a:pt x="29" y="6"/>
                  </a:cubicBezTo>
                  <a:lnTo>
                    <a:pt x="21" y="6"/>
                  </a:lnTo>
                  <a:lnTo>
                    <a:pt x="15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7" name="Freeform 23"/>
            <p:cNvSpPr>
              <a:spLocks noEditPoints="1"/>
            </p:cNvSpPr>
            <p:nvPr userDrawn="1"/>
          </p:nvSpPr>
          <p:spPr bwMode="auto">
            <a:xfrm>
              <a:off x="8924925" y="6643688"/>
              <a:ext cx="60325" cy="74612"/>
            </a:xfrm>
            <a:custGeom>
              <a:avLst/>
              <a:gdLst>
                <a:gd name="T0" fmla="*/ 0 w 46"/>
                <a:gd name="T1" fmla="*/ 35 h 57"/>
                <a:gd name="T2" fmla="*/ 0 w 46"/>
                <a:gd name="T3" fmla="*/ 35 h 57"/>
                <a:gd name="T4" fmla="*/ 27 w 46"/>
                <a:gd name="T5" fmla="*/ 0 h 57"/>
                <a:gd name="T6" fmla="*/ 46 w 46"/>
                <a:gd name="T7" fmla="*/ 21 h 57"/>
                <a:gd name="T8" fmla="*/ 20 w 46"/>
                <a:gd name="T9" fmla="*/ 57 h 57"/>
                <a:gd name="T10" fmla="*/ 0 w 46"/>
                <a:gd name="T11" fmla="*/ 35 h 57"/>
                <a:gd name="T12" fmla="*/ 20 w 46"/>
                <a:gd name="T13" fmla="*/ 52 h 57"/>
                <a:gd name="T14" fmla="*/ 20 w 46"/>
                <a:gd name="T15" fmla="*/ 52 h 57"/>
                <a:gd name="T16" fmla="*/ 39 w 46"/>
                <a:gd name="T17" fmla="*/ 21 h 57"/>
                <a:gd name="T18" fmla="*/ 26 w 46"/>
                <a:gd name="T19" fmla="*/ 5 h 57"/>
                <a:gd name="T20" fmla="*/ 7 w 46"/>
                <a:gd name="T21" fmla="*/ 35 h 57"/>
                <a:gd name="T22" fmla="*/ 20 w 46"/>
                <a:gd name="T23" fmla="*/ 52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57">
                  <a:moveTo>
                    <a:pt x="0" y="35"/>
                  </a:moveTo>
                  <a:lnTo>
                    <a:pt x="0" y="35"/>
                  </a:lnTo>
                  <a:cubicBezTo>
                    <a:pt x="0" y="17"/>
                    <a:pt x="7" y="0"/>
                    <a:pt x="27" y="0"/>
                  </a:cubicBezTo>
                  <a:cubicBezTo>
                    <a:pt x="40" y="0"/>
                    <a:pt x="46" y="8"/>
                    <a:pt x="46" y="21"/>
                  </a:cubicBezTo>
                  <a:cubicBezTo>
                    <a:pt x="46" y="38"/>
                    <a:pt x="40" y="57"/>
                    <a:pt x="20" y="57"/>
                  </a:cubicBezTo>
                  <a:cubicBezTo>
                    <a:pt x="10" y="57"/>
                    <a:pt x="0" y="52"/>
                    <a:pt x="0" y="35"/>
                  </a:cubicBezTo>
                  <a:close/>
                  <a:moveTo>
                    <a:pt x="20" y="52"/>
                  </a:moveTo>
                  <a:lnTo>
                    <a:pt x="20" y="52"/>
                  </a:lnTo>
                  <a:cubicBezTo>
                    <a:pt x="35" y="52"/>
                    <a:pt x="39" y="36"/>
                    <a:pt x="39" y="21"/>
                  </a:cubicBezTo>
                  <a:cubicBezTo>
                    <a:pt x="39" y="12"/>
                    <a:pt x="36" y="5"/>
                    <a:pt x="26" y="5"/>
                  </a:cubicBezTo>
                  <a:cubicBezTo>
                    <a:pt x="11" y="5"/>
                    <a:pt x="7" y="23"/>
                    <a:pt x="7" y="35"/>
                  </a:cubicBezTo>
                  <a:cubicBezTo>
                    <a:pt x="7" y="46"/>
                    <a:pt x="12" y="52"/>
                    <a:pt x="20" y="52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8" name="Freeform 24"/>
            <p:cNvSpPr>
              <a:spLocks/>
            </p:cNvSpPr>
            <p:nvPr userDrawn="1"/>
          </p:nvSpPr>
          <p:spPr bwMode="auto">
            <a:xfrm>
              <a:off x="8997950" y="6643688"/>
              <a:ext cx="60325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6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3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7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6" y="11"/>
                  </a:lnTo>
                  <a:cubicBezTo>
                    <a:pt x="19" y="6"/>
                    <a:pt x="24" y="0"/>
                    <a:pt x="34" y="0"/>
                  </a:cubicBezTo>
                  <a:cubicBezTo>
                    <a:pt x="44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3" y="56"/>
                  </a:lnTo>
                  <a:lnTo>
                    <a:pt x="38" y="27"/>
                  </a:lnTo>
                  <a:cubicBezTo>
                    <a:pt x="40" y="21"/>
                    <a:pt x="40" y="19"/>
                    <a:pt x="40" y="14"/>
                  </a:cubicBezTo>
                  <a:cubicBezTo>
                    <a:pt x="40" y="8"/>
                    <a:pt x="37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7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" name="Freeform 25"/>
            <p:cNvSpPr>
              <a:spLocks noEditPoints="1"/>
            </p:cNvSpPr>
            <p:nvPr userDrawn="1"/>
          </p:nvSpPr>
          <p:spPr bwMode="auto">
            <a:xfrm>
              <a:off x="9075738" y="6611938"/>
              <a:ext cx="68263" cy="106362"/>
            </a:xfrm>
            <a:custGeom>
              <a:avLst/>
              <a:gdLst>
                <a:gd name="T0" fmla="*/ 32 w 52"/>
                <a:gd name="T1" fmla="*/ 72 h 81"/>
                <a:gd name="T2" fmla="*/ 32 w 52"/>
                <a:gd name="T3" fmla="*/ 72 h 81"/>
                <a:gd name="T4" fmla="*/ 32 w 52"/>
                <a:gd name="T5" fmla="*/ 72 h 81"/>
                <a:gd name="T6" fmla="*/ 16 w 52"/>
                <a:gd name="T7" fmla="*/ 81 h 81"/>
                <a:gd name="T8" fmla="*/ 0 w 52"/>
                <a:gd name="T9" fmla="*/ 61 h 81"/>
                <a:gd name="T10" fmla="*/ 25 w 52"/>
                <a:gd name="T11" fmla="*/ 24 h 81"/>
                <a:gd name="T12" fmla="*/ 39 w 52"/>
                <a:gd name="T13" fmla="*/ 34 h 81"/>
                <a:gd name="T14" fmla="*/ 39 w 52"/>
                <a:gd name="T15" fmla="*/ 34 h 81"/>
                <a:gd name="T16" fmla="*/ 45 w 52"/>
                <a:gd name="T17" fmla="*/ 0 h 81"/>
                <a:gd name="T18" fmla="*/ 52 w 52"/>
                <a:gd name="T19" fmla="*/ 0 h 81"/>
                <a:gd name="T20" fmla="*/ 36 w 52"/>
                <a:gd name="T21" fmla="*/ 80 h 81"/>
                <a:gd name="T22" fmla="*/ 30 w 52"/>
                <a:gd name="T23" fmla="*/ 80 h 81"/>
                <a:gd name="T24" fmla="*/ 32 w 52"/>
                <a:gd name="T25" fmla="*/ 72 h 81"/>
                <a:gd name="T26" fmla="*/ 17 w 52"/>
                <a:gd name="T27" fmla="*/ 76 h 81"/>
                <a:gd name="T28" fmla="*/ 17 w 52"/>
                <a:gd name="T29" fmla="*/ 76 h 81"/>
                <a:gd name="T30" fmla="*/ 36 w 52"/>
                <a:gd name="T31" fmla="*/ 46 h 81"/>
                <a:gd name="T32" fmla="*/ 25 w 52"/>
                <a:gd name="T33" fmla="*/ 29 h 81"/>
                <a:gd name="T34" fmla="*/ 7 w 52"/>
                <a:gd name="T35" fmla="*/ 61 h 81"/>
                <a:gd name="T36" fmla="*/ 17 w 52"/>
                <a:gd name="T37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" h="81">
                  <a:moveTo>
                    <a:pt x="32" y="72"/>
                  </a:moveTo>
                  <a:lnTo>
                    <a:pt x="32" y="72"/>
                  </a:lnTo>
                  <a:lnTo>
                    <a:pt x="32" y="72"/>
                  </a:lnTo>
                  <a:cubicBezTo>
                    <a:pt x="30" y="75"/>
                    <a:pt x="25" y="81"/>
                    <a:pt x="16" y="81"/>
                  </a:cubicBezTo>
                  <a:cubicBezTo>
                    <a:pt x="6" y="81"/>
                    <a:pt x="0" y="73"/>
                    <a:pt x="0" y="61"/>
                  </a:cubicBezTo>
                  <a:cubicBezTo>
                    <a:pt x="0" y="45"/>
                    <a:pt x="7" y="24"/>
                    <a:pt x="25" y="24"/>
                  </a:cubicBezTo>
                  <a:cubicBezTo>
                    <a:pt x="35" y="24"/>
                    <a:pt x="37" y="30"/>
                    <a:pt x="39" y="34"/>
                  </a:cubicBezTo>
                  <a:lnTo>
                    <a:pt x="39" y="34"/>
                  </a:lnTo>
                  <a:lnTo>
                    <a:pt x="45" y="0"/>
                  </a:lnTo>
                  <a:lnTo>
                    <a:pt x="52" y="0"/>
                  </a:lnTo>
                  <a:lnTo>
                    <a:pt x="36" y="80"/>
                  </a:lnTo>
                  <a:lnTo>
                    <a:pt x="30" y="80"/>
                  </a:lnTo>
                  <a:lnTo>
                    <a:pt x="32" y="72"/>
                  </a:lnTo>
                  <a:close/>
                  <a:moveTo>
                    <a:pt x="17" y="76"/>
                  </a:moveTo>
                  <a:lnTo>
                    <a:pt x="17" y="76"/>
                  </a:lnTo>
                  <a:cubicBezTo>
                    <a:pt x="30" y="76"/>
                    <a:pt x="36" y="58"/>
                    <a:pt x="36" y="46"/>
                  </a:cubicBezTo>
                  <a:cubicBezTo>
                    <a:pt x="36" y="37"/>
                    <a:pt x="32" y="29"/>
                    <a:pt x="25" y="29"/>
                  </a:cubicBezTo>
                  <a:cubicBezTo>
                    <a:pt x="12" y="29"/>
                    <a:pt x="7" y="50"/>
                    <a:pt x="7" y="61"/>
                  </a:cubicBezTo>
                  <a:cubicBezTo>
                    <a:pt x="7" y="68"/>
                    <a:pt x="10" y="76"/>
                    <a:pt x="17" y="76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0" name="Freeform 26"/>
            <p:cNvSpPr>
              <a:spLocks noEditPoints="1"/>
            </p:cNvSpPr>
            <p:nvPr userDrawn="1"/>
          </p:nvSpPr>
          <p:spPr bwMode="auto">
            <a:xfrm>
              <a:off x="9150350" y="6611938"/>
              <a:ext cx="30163" cy="104775"/>
            </a:xfrm>
            <a:custGeom>
              <a:avLst/>
              <a:gdLst>
                <a:gd name="T0" fmla="*/ 10 w 23"/>
                <a:gd name="T1" fmla="*/ 25 h 80"/>
                <a:gd name="T2" fmla="*/ 10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0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0" y="25"/>
                  </a:moveTo>
                  <a:lnTo>
                    <a:pt x="10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0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Freeform 27"/>
            <p:cNvSpPr>
              <a:spLocks/>
            </p:cNvSpPr>
            <p:nvPr userDrawn="1"/>
          </p:nvSpPr>
          <p:spPr bwMode="auto">
            <a:xfrm>
              <a:off x="9185275" y="6643688"/>
              <a:ext cx="60325" cy="73025"/>
            </a:xfrm>
            <a:custGeom>
              <a:avLst/>
              <a:gdLst>
                <a:gd name="T0" fmla="*/ 10 w 46"/>
                <a:gd name="T1" fmla="*/ 1 h 56"/>
                <a:gd name="T2" fmla="*/ 10 w 46"/>
                <a:gd name="T3" fmla="*/ 1 h 56"/>
                <a:gd name="T4" fmla="*/ 17 w 46"/>
                <a:gd name="T5" fmla="*/ 1 h 56"/>
                <a:gd name="T6" fmla="*/ 14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8 w 46"/>
                <a:gd name="T17" fmla="*/ 56 h 56"/>
                <a:gd name="T18" fmla="*/ 32 w 46"/>
                <a:gd name="T19" fmla="*/ 56 h 56"/>
                <a:gd name="T20" fmla="*/ 37 w 46"/>
                <a:gd name="T21" fmla="*/ 27 h 56"/>
                <a:gd name="T22" fmla="*/ 39 w 46"/>
                <a:gd name="T23" fmla="*/ 14 h 56"/>
                <a:gd name="T24" fmla="*/ 32 w 46"/>
                <a:gd name="T25" fmla="*/ 5 h 56"/>
                <a:gd name="T26" fmla="*/ 9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0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0" y="1"/>
                  </a:moveTo>
                  <a:lnTo>
                    <a:pt x="10" y="1"/>
                  </a:lnTo>
                  <a:lnTo>
                    <a:pt x="17" y="1"/>
                  </a:lnTo>
                  <a:lnTo>
                    <a:pt x="14" y="11"/>
                  </a:lnTo>
                  <a:lnTo>
                    <a:pt x="15" y="11"/>
                  </a:lnTo>
                  <a:cubicBezTo>
                    <a:pt x="18" y="6"/>
                    <a:pt x="23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8" y="56"/>
                  </a:lnTo>
                  <a:lnTo>
                    <a:pt x="32" y="56"/>
                  </a:lnTo>
                  <a:lnTo>
                    <a:pt x="37" y="27"/>
                  </a:lnTo>
                  <a:cubicBezTo>
                    <a:pt x="39" y="21"/>
                    <a:pt x="39" y="19"/>
                    <a:pt x="39" y="14"/>
                  </a:cubicBezTo>
                  <a:cubicBezTo>
                    <a:pt x="39" y="8"/>
                    <a:pt x="36" y="5"/>
                    <a:pt x="32" y="5"/>
                  </a:cubicBezTo>
                  <a:cubicBezTo>
                    <a:pt x="19" y="5"/>
                    <a:pt x="12" y="26"/>
                    <a:pt x="9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2" name="Freeform 28"/>
            <p:cNvSpPr>
              <a:spLocks noEditPoints="1"/>
            </p:cNvSpPr>
            <p:nvPr userDrawn="1"/>
          </p:nvSpPr>
          <p:spPr bwMode="auto">
            <a:xfrm>
              <a:off x="9258300" y="6643688"/>
              <a:ext cx="66675" cy="104775"/>
            </a:xfrm>
            <a:custGeom>
              <a:avLst/>
              <a:gdLst>
                <a:gd name="T0" fmla="*/ 41 w 51"/>
                <a:gd name="T1" fmla="*/ 56 h 79"/>
                <a:gd name="T2" fmla="*/ 41 w 51"/>
                <a:gd name="T3" fmla="*/ 56 h 79"/>
                <a:gd name="T4" fmla="*/ 14 w 51"/>
                <a:gd name="T5" fmla="*/ 79 h 79"/>
                <a:gd name="T6" fmla="*/ 0 w 51"/>
                <a:gd name="T7" fmla="*/ 76 h 79"/>
                <a:gd name="T8" fmla="*/ 1 w 51"/>
                <a:gd name="T9" fmla="*/ 69 h 79"/>
                <a:gd name="T10" fmla="*/ 16 w 51"/>
                <a:gd name="T11" fmla="*/ 73 h 79"/>
                <a:gd name="T12" fmla="*/ 34 w 51"/>
                <a:gd name="T13" fmla="*/ 56 h 79"/>
                <a:gd name="T14" fmla="*/ 36 w 51"/>
                <a:gd name="T15" fmla="*/ 48 h 79"/>
                <a:gd name="T16" fmla="*/ 36 w 51"/>
                <a:gd name="T17" fmla="*/ 48 h 79"/>
                <a:gd name="T18" fmla="*/ 20 w 51"/>
                <a:gd name="T19" fmla="*/ 56 h 79"/>
                <a:gd name="T20" fmla="*/ 5 w 51"/>
                <a:gd name="T21" fmla="*/ 37 h 79"/>
                <a:gd name="T22" fmla="*/ 29 w 51"/>
                <a:gd name="T23" fmla="*/ 0 h 79"/>
                <a:gd name="T24" fmla="*/ 43 w 51"/>
                <a:gd name="T25" fmla="*/ 10 h 79"/>
                <a:gd name="T26" fmla="*/ 43 w 51"/>
                <a:gd name="T27" fmla="*/ 10 h 79"/>
                <a:gd name="T28" fmla="*/ 45 w 51"/>
                <a:gd name="T29" fmla="*/ 1 h 79"/>
                <a:gd name="T30" fmla="*/ 51 w 51"/>
                <a:gd name="T31" fmla="*/ 1 h 79"/>
                <a:gd name="T32" fmla="*/ 41 w 51"/>
                <a:gd name="T33" fmla="*/ 56 h 79"/>
                <a:gd name="T34" fmla="*/ 22 w 51"/>
                <a:gd name="T35" fmla="*/ 50 h 79"/>
                <a:gd name="T36" fmla="*/ 22 w 51"/>
                <a:gd name="T37" fmla="*/ 50 h 79"/>
                <a:gd name="T38" fmla="*/ 40 w 51"/>
                <a:gd name="T39" fmla="*/ 23 h 79"/>
                <a:gd name="T40" fmla="*/ 29 w 51"/>
                <a:gd name="T41" fmla="*/ 5 h 79"/>
                <a:gd name="T42" fmla="*/ 12 w 51"/>
                <a:gd name="T43" fmla="*/ 35 h 79"/>
                <a:gd name="T44" fmla="*/ 22 w 51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1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2" y="79"/>
                    <a:pt x="14" y="79"/>
                  </a:cubicBezTo>
                  <a:cubicBezTo>
                    <a:pt x="7" y="79"/>
                    <a:pt x="1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2" y="66"/>
                    <a:pt x="34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0" y="56"/>
                  </a:cubicBezTo>
                  <a:cubicBezTo>
                    <a:pt x="10" y="56"/>
                    <a:pt x="5" y="48"/>
                    <a:pt x="5" y="37"/>
                  </a:cubicBezTo>
                  <a:cubicBezTo>
                    <a:pt x="5" y="21"/>
                    <a:pt x="12" y="0"/>
                    <a:pt x="29" y="0"/>
                  </a:cubicBezTo>
                  <a:cubicBezTo>
                    <a:pt x="39" y="0"/>
                    <a:pt x="42" y="7"/>
                    <a:pt x="43" y="10"/>
                  </a:cubicBezTo>
                  <a:lnTo>
                    <a:pt x="43" y="10"/>
                  </a:lnTo>
                  <a:lnTo>
                    <a:pt x="45" y="1"/>
                  </a:lnTo>
                  <a:lnTo>
                    <a:pt x="51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5" y="50"/>
                    <a:pt x="40" y="33"/>
                    <a:pt x="40" y="23"/>
                  </a:cubicBezTo>
                  <a:cubicBezTo>
                    <a:pt x="40" y="19"/>
                    <a:pt x="40" y="5"/>
                    <a:pt x="29" y="5"/>
                  </a:cubicBezTo>
                  <a:cubicBezTo>
                    <a:pt x="17" y="5"/>
                    <a:pt x="12" y="24"/>
                    <a:pt x="12" y="35"/>
                  </a:cubicBezTo>
                  <a:cubicBezTo>
                    <a:pt x="12" y="43"/>
                    <a:pt x="14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3" name="Freeform 29"/>
            <p:cNvSpPr>
              <a:spLocks/>
            </p:cNvSpPr>
            <p:nvPr userDrawn="1"/>
          </p:nvSpPr>
          <p:spPr bwMode="auto">
            <a:xfrm>
              <a:off x="9367838" y="6611938"/>
              <a:ext cx="66675" cy="104775"/>
            </a:xfrm>
            <a:custGeom>
              <a:avLst/>
              <a:gdLst>
                <a:gd name="T0" fmla="*/ 15 w 51"/>
                <a:gd name="T1" fmla="*/ 0 h 80"/>
                <a:gd name="T2" fmla="*/ 15 w 51"/>
                <a:gd name="T3" fmla="*/ 0 h 80"/>
                <a:gd name="T4" fmla="*/ 51 w 51"/>
                <a:gd name="T5" fmla="*/ 0 h 80"/>
                <a:gd name="T6" fmla="*/ 50 w 51"/>
                <a:gd name="T7" fmla="*/ 6 h 80"/>
                <a:gd name="T8" fmla="*/ 21 w 51"/>
                <a:gd name="T9" fmla="*/ 6 h 80"/>
                <a:gd name="T10" fmla="*/ 16 w 51"/>
                <a:gd name="T11" fmla="*/ 35 h 80"/>
                <a:gd name="T12" fmla="*/ 43 w 51"/>
                <a:gd name="T13" fmla="*/ 35 h 80"/>
                <a:gd name="T14" fmla="*/ 41 w 51"/>
                <a:gd name="T15" fmla="*/ 41 h 80"/>
                <a:gd name="T16" fmla="*/ 15 w 51"/>
                <a:gd name="T17" fmla="*/ 41 h 80"/>
                <a:gd name="T18" fmla="*/ 8 w 51"/>
                <a:gd name="T19" fmla="*/ 74 h 80"/>
                <a:gd name="T20" fmla="*/ 37 w 51"/>
                <a:gd name="T21" fmla="*/ 74 h 80"/>
                <a:gd name="T22" fmla="*/ 36 w 51"/>
                <a:gd name="T23" fmla="*/ 80 h 80"/>
                <a:gd name="T24" fmla="*/ 0 w 51"/>
                <a:gd name="T25" fmla="*/ 80 h 80"/>
                <a:gd name="T26" fmla="*/ 15 w 51"/>
                <a:gd name="T27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" h="80">
                  <a:moveTo>
                    <a:pt x="15" y="0"/>
                  </a:moveTo>
                  <a:lnTo>
                    <a:pt x="15" y="0"/>
                  </a:lnTo>
                  <a:lnTo>
                    <a:pt x="51" y="0"/>
                  </a:lnTo>
                  <a:lnTo>
                    <a:pt x="50" y="6"/>
                  </a:lnTo>
                  <a:lnTo>
                    <a:pt x="21" y="6"/>
                  </a:lnTo>
                  <a:lnTo>
                    <a:pt x="16" y="35"/>
                  </a:lnTo>
                  <a:lnTo>
                    <a:pt x="43" y="35"/>
                  </a:lnTo>
                  <a:lnTo>
                    <a:pt x="41" y="41"/>
                  </a:lnTo>
                  <a:lnTo>
                    <a:pt x="15" y="41"/>
                  </a:lnTo>
                  <a:lnTo>
                    <a:pt x="8" y="74"/>
                  </a:lnTo>
                  <a:lnTo>
                    <a:pt x="37" y="74"/>
                  </a:lnTo>
                  <a:lnTo>
                    <a:pt x="3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4" name="Freeform 30"/>
            <p:cNvSpPr>
              <a:spLocks/>
            </p:cNvSpPr>
            <p:nvPr userDrawn="1"/>
          </p:nvSpPr>
          <p:spPr bwMode="auto">
            <a:xfrm>
              <a:off x="9436100" y="6643688"/>
              <a:ext cx="60325" cy="73025"/>
            </a:xfrm>
            <a:custGeom>
              <a:avLst/>
              <a:gdLst>
                <a:gd name="T0" fmla="*/ 11 w 46"/>
                <a:gd name="T1" fmla="*/ 1 h 56"/>
                <a:gd name="T2" fmla="*/ 11 w 46"/>
                <a:gd name="T3" fmla="*/ 1 h 56"/>
                <a:gd name="T4" fmla="*/ 17 w 46"/>
                <a:gd name="T5" fmla="*/ 1 h 56"/>
                <a:gd name="T6" fmla="*/ 15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9 w 46"/>
                <a:gd name="T17" fmla="*/ 56 h 56"/>
                <a:gd name="T18" fmla="*/ 32 w 46"/>
                <a:gd name="T19" fmla="*/ 56 h 56"/>
                <a:gd name="T20" fmla="*/ 38 w 46"/>
                <a:gd name="T21" fmla="*/ 27 h 56"/>
                <a:gd name="T22" fmla="*/ 40 w 46"/>
                <a:gd name="T23" fmla="*/ 14 h 56"/>
                <a:gd name="T24" fmla="*/ 33 w 46"/>
                <a:gd name="T25" fmla="*/ 5 h 56"/>
                <a:gd name="T26" fmla="*/ 10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1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5" name="Freeform 31"/>
            <p:cNvSpPr>
              <a:spLocks noEditPoints="1"/>
            </p:cNvSpPr>
            <p:nvPr userDrawn="1"/>
          </p:nvSpPr>
          <p:spPr bwMode="auto">
            <a:xfrm>
              <a:off x="9507538" y="6643688"/>
              <a:ext cx="68263" cy="104775"/>
            </a:xfrm>
            <a:custGeom>
              <a:avLst/>
              <a:gdLst>
                <a:gd name="T0" fmla="*/ 41 w 52"/>
                <a:gd name="T1" fmla="*/ 56 h 79"/>
                <a:gd name="T2" fmla="*/ 41 w 52"/>
                <a:gd name="T3" fmla="*/ 56 h 79"/>
                <a:gd name="T4" fmla="*/ 15 w 52"/>
                <a:gd name="T5" fmla="*/ 79 h 79"/>
                <a:gd name="T6" fmla="*/ 0 w 52"/>
                <a:gd name="T7" fmla="*/ 76 h 79"/>
                <a:gd name="T8" fmla="*/ 1 w 52"/>
                <a:gd name="T9" fmla="*/ 69 h 79"/>
                <a:gd name="T10" fmla="*/ 16 w 52"/>
                <a:gd name="T11" fmla="*/ 73 h 79"/>
                <a:gd name="T12" fmla="*/ 35 w 52"/>
                <a:gd name="T13" fmla="*/ 56 h 79"/>
                <a:gd name="T14" fmla="*/ 36 w 52"/>
                <a:gd name="T15" fmla="*/ 48 h 79"/>
                <a:gd name="T16" fmla="*/ 36 w 52"/>
                <a:gd name="T17" fmla="*/ 48 h 79"/>
                <a:gd name="T18" fmla="*/ 21 w 52"/>
                <a:gd name="T19" fmla="*/ 56 h 79"/>
                <a:gd name="T20" fmla="*/ 5 w 52"/>
                <a:gd name="T21" fmla="*/ 37 h 79"/>
                <a:gd name="T22" fmla="*/ 30 w 52"/>
                <a:gd name="T23" fmla="*/ 0 h 79"/>
                <a:gd name="T24" fmla="*/ 43 w 52"/>
                <a:gd name="T25" fmla="*/ 10 h 79"/>
                <a:gd name="T26" fmla="*/ 44 w 52"/>
                <a:gd name="T27" fmla="*/ 10 h 79"/>
                <a:gd name="T28" fmla="*/ 45 w 52"/>
                <a:gd name="T29" fmla="*/ 1 h 79"/>
                <a:gd name="T30" fmla="*/ 52 w 52"/>
                <a:gd name="T31" fmla="*/ 1 h 79"/>
                <a:gd name="T32" fmla="*/ 41 w 52"/>
                <a:gd name="T33" fmla="*/ 56 h 79"/>
                <a:gd name="T34" fmla="*/ 22 w 52"/>
                <a:gd name="T35" fmla="*/ 50 h 79"/>
                <a:gd name="T36" fmla="*/ 22 w 52"/>
                <a:gd name="T37" fmla="*/ 50 h 79"/>
                <a:gd name="T38" fmla="*/ 41 w 52"/>
                <a:gd name="T39" fmla="*/ 23 h 79"/>
                <a:gd name="T40" fmla="*/ 30 w 52"/>
                <a:gd name="T41" fmla="*/ 5 h 79"/>
                <a:gd name="T42" fmla="*/ 12 w 52"/>
                <a:gd name="T43" fmla="*/ 35 h 79"/>
                <a:gd name="T44" fmla="*/ 22 w 52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2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3" y="79"/>
                    <a:pt x="15" y="79"/>
                  </a:cubicBezTo>
                  <a:cubicBezTo>
                    <a:pt x="7" y="79"/>
                    <a:pt x="2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3" y="66"/>
                    <a:pt x="35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1" y="56"/>
                  </a:cubicBezTo>
                  <a:cubicBezTo>
                    <a:pt x="11" y="56"/>
                    <a:pt x="5" y="48"/>
                    <a:pt x="5" y="37"/>
                  </a:cubicBezTo>
                  <a:cubicBezTo>
                    <a:pt x="5" y="21"/>
                    <a:pt x="12" y="0"/>
                    <a:pt x="30" y="0"/>
                  </a:cubicBezTo>
                  <a:cubicBezTo>
                    <a:pt x="40" y="0"/>
                    <a:pt x="42" y="7"/>
                    <a:pt x="43" y="10"/>
                  </a:cubicBezTo>
                  <a:lnTo>
                    <a:pt x="44" y="10"/>
                  </a:lnTo>
                  <a:lnTo>
                    <a:pt x="45" y="1"/>
                  </a:lnTo>
                  <a:lnTo>
                    <a:pt x="52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6" y="50"/>
                    <a:pt x="41" y="33"/>
                    <a:pt x="41" y="23"/>
                  </a:cubicBezTo>
                  <a:cubicBezTo>
                    <a:pt x="41" y="19"/>
                    <a:pt x="40" y="5"/>
                    <a:pt x="30" y="5"/>
                  </a:cubicBezTo>
                  <a:cubicBezTo>
                    <a:pt x="18" y="5"/>
                    <a:pt x="12" y="24"/>
                    <a:pt x="12" y="35"/>
                  </a:cubicBezTo>
                  <a:cubicBezTo>
                    <a:pt x="12" y="43"/>
                    <a:pt x="15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6" name="Freeform 32"/>
            <p:cNvSpPr>
              <a:spLocks noEditPoints="1"/>
            </p:cNvSpPr>
            <p:nvPr userDrawn="1"/>
          </p:nvSpPr>
          <p:spPr bwMode="auto">
            <a:xfrm>
              <a:off x="9588500" y="6611938"/>
              <a:ext cx="28575" cy="104775"/>
            </a:xfrm>
            <a:custGeom>
              <a:avLst/>
              <a:gdLst>
                <a:gd name="T0" fmla="*/ 11 w 23"/>
                <a:gd name="T1" fmla="*/ 25 h 80"/>
                <a:gd name="T2" fmla="*/ 11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1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1" y="25"/>
                  </a:moveTo>
                  <a:lnTo>
                    <a:pt x="11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1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7" name="Freeform 33"/>
            <p:cNvSpPr>
              <a:spLocks/>
            </p:cNvSpPr>
            <p:nvPr userDrawn="1"/>
          </p:nvSpPr>
          <p:spPr bwMode="auto">
            <a:xfrm>
              <a:off x="9623425" y="6643688"/>
              <a:ext cx="61913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5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2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6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4" y="0"/>
                  </a:cubicBezTo>
                  <a:cubicBezTo>
                    <a:pt x="43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8" name="Freeform 34"/>
            <p:cNvSpPr>
              <a:spLocks noEditPoints="1"/>
            </p:cNvSpPr>
            <p:nvPr userDrawn="1"/>
          </p:nvSpPr>
          <p:spPr bwMode="auto">
            <a:xfrm>
              <a:off x="9701213" y="6643688"/>
              <a:ext cx="53975" cy="74612"/>
            </a:xfrm>
            <a:custGeom>
              <a:avLst/>
              <a:gdLst>
                <a:gd name="T0" fmla="*/ 33 w 41"/>
                <a:gd name="T1" fmla="*/ 56 h 57"/>
                <a:gd name="T2" fmla="*/ 33 w 41"/>
                <a:gd name="T3" fmla="*/ 56 h 57"/>
                <a:gd name="T4" fmla="*/ 21 w 41"/>
                <a:gd name="T5" fmla="*/ 57 h 57"/>
                <a:gd name="T6" fmla="*/ 0 w 41"/>
                <a:gd name="T7" fmla="*/ 34 h 57"/>
                <a:gd name="T8" fmla="*/ 25 w 41"/>
                <a:gd name="T9" fmla="*/ 0 h 57"/>
                <a:gd name="T10" fmla="*/ 41 w 41"/>
                <a:gd name="T11" fmla="*/ 17 h 57"/>
                <a:gd name="T12" fmla="*/ 41 w 41"/>
                <a:gd name="T13" fmla="*/ 22 h 57"/>
                <a:gd name="T14" fmla="*/ 8 w 41"/>
                <a:gd name="T15" fmla="*/ 22 h 57"/>
                <a:gd name="T16" fmla="*/ 6 w 41"/>
                <a:gd name="T17" fmla="*/ 33 h 57"/>
                <a:gd name="T18" fmla="*/ 23 w 41"/>
                <a:gd name="T19" fmla="*/ 52 h 57"/>
                <a:gd name="T20" fmla="*/ 34 w 41"/>
                <a:gd name="T21" fmla="*/ 50 h 57"/>
                <a:gd name="T22" fmla="*/ 33 w 41"/>
                <a:gd name="T23" fmla="*/ 56 h 57"/>
                <a:gd name="T24" fmla="*/ 35 w 41"/>
                <a:gd name="T25" fmla="*/ 17 h 57"/>
                <a:gd name="T26" fmla="*/ 35 w 41"/>
                <a:gd name="T27" fmla="*/ 17 h 57"/>
                <a:gd name="T28" fmla="*/ 24 w 41"/>
                <a:gd name="T29" fmla="*/ 5 h 57"/>
                <a:gd name="T30" fmla="*/ 10 w 41"/>
                <a:gd name="T31" fmla="*/ 17 h 57"/>
                <a:gd name="T32" fmla="*/ 35 w 41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" h="57">
                  <a:moveTo>
                    <a:pt x="33" y="56"/>
                  </a:moveTo>
                  <a:lnTo>
                    <a:pt x="33" y="56"/>
                  </a:lnTo>
                  <a:cubicBezTo>
                    <a:pt x="29" y="57"/>
                    <a:pt x="25" y="57"/>
                    <a:pt x="21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1" y="7"/>
                    <a:pt x="41" y="17"/>
                  </a:cubicBezTo>
                  <a:cubicBezTo>
                    <a:pt x="41" y="19"/>
                    <a:pt x="41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6" y="29"/>
                    <a:pt x="6" y="33"/>
                  </a:cubicBezTo>
                  <a:cubicBezTo>
                    <a:pt x="6" y="44"/>
                    <a:pt x="11" y="52"/>
                    <a:pt x="23" y="52"/>
                  </a:cubicBezTo>
                  <a:cubicBezTo>
                    <a:pt x="27" y="52"/>
                    <a:pt x="31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3" y="5"/>
                    <a:pt x="24" y="5"/>
                  </a:cubicBezTo>
                  <a:cubicBezTo>
                    <a:pt x="15" y="5"/>
                    <a:pt x="11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9" name="Freeform 35"/>
            <p:cNvSpPr>
              <a:spLocks noEditPoints="1"/>
            </p:cNvSpPr>
            <p:nvPr userDrawn="1"/>
          </p:nvSpPr>
          <p:spPr bwMode="auto">
            <a:xfrm>
              <a:off x="9766300" y="6643688"/>
              <a:ext cx="55563" cy="74612"/>
            </a:xfrm>
            <a:custGeom>
              <a:avLst/>
              <a:gdLst>
                <a:gd name="T0" fmla="*/ 33 w 42"/>
                <a:gd name="T1" fmla="*/ 56 h 57"/>
                <a:gd name="T2" fmla="*/ 33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5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8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4 w 42"/>
                <a:gd name="T21" fmla="*/ 50 h 57"/>
                <a:gd name="T22" fmla="*/ 33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3" y="56"/>
                  </a:moveTo>
                  <a:lnTo>
                    <a:pt x="33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0" name="Freeform 36"/>
            <p:cNvSpPr>
              <a:spLocks/>
            </p:cNvSpPr>
            <p:nvPr userDrawn="1"/>
          </p:nvSpPr>
          <p:spPr bwMode="auto">
            <a:xfrm>
              <a:off x="9829800" y="6643688"/>
              <a:ext cx="44450" cy="73025"/>
            </a:xfrm>
            <a:custGeom>
              <a:avLst/>
              <a:gdLst>
                <a:gd name="T0" fmla="*/ 11 w 34"/>
                <a:gd name="T1" fmla="*/ 1 h 56"/>
                <a:gd name="T2" fmla="*/ 11 w 34"/>
                <a:gd name="T3" fmla="*/ 1 h 56"/>
                <a:gd name="T4" fmla="*/ 17 w 34"/>
                <a:gd name="T5" fmla="*/ 1 h 56"/>
                <a:gd name="T6" fmla="*/ 15 w 34"/>
                <a:gd name="T7" fmla="*/ 10 h 56"/>
                <a:gd name="T8" fmla="*/ 15 w 34"/>
                <a:gd name="T9" fmla="*/ 10 h 56"/>
                <a:gd name="T10" fmla="*/ 34 w 34"/>
                <a:gd name="T11" fmla="*/ 0 h 56"/>
                <a:gd name="T12" fmla="*/ 33 w 34"/>
                <a:gd name="T13" fmla="*/ 6 h 56"/>
                <a:gd name="T14" fmla="*/ 10 w 34"/>
                <a:gd name="T15" fmla="*/ 36 h 56"/>
                <a:gd name="T16" fmla="*/ 6 w 34"/>
                <a:gd name="T17" fmla="*/ 56 h 56"/>
                <a:gd name="T18" fmla="*/ 0 w 34"/>
                <a:gd name="T19" fmla="*/ 56 h 56"/>
                <a:gd name="T20" fmla="*/ 11 w 34"/>
                <a:gd name="T21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0"/>
                  </a:lnTo>
                  <a:lnTo>
                    <a:pt x="15" y="10"/>
                  </a:lnTo>
                  <a:cubicBezTo>
                    <a:pt x="19" y="2"/>
                    <a:pt x="26" y="0"/>
                    <a:pt x="34" y="0"/>
                  </a:cubicBezTo>
                  <a:lnTo>
                    <a:pt x="33" y="6"/>
                  </a:lnTo>
                  <a:cubicBezTo>
                    <a:pt x="15" y="6"/>
                    <a:pt x="12" y="24"/>
                    <a:pt x="10" y="36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1" name="Freeform 37"/>
            <p:cNvSpPr>
              <a:spLocks/>
            </p:cNvSpPr>
            <p:nvPr userDrawn="1"/>
          </p:nvSpPr>
          <p:spPr bwMode="auto">
            <a:xfrm>
              <a:off x="9875838" y="6643688"/>
              <a:ext cx="55563" cy="74612"/>
            </a:xfrm>
            <a:custGeom>
              <a:avLst/>
              <a:gdLst>
                <a:gd name="T0" fmla="*/ 28 w 42"/>
                <a:gd name="T1" fmla="*/ 25 h 57"/>
                <a:gd name="T2" fmla="*/ 28 w 42"/>
                <a:gd name="T3" fmla="*/ 25 h 57"/>
                <a:gd name="T4" fmla="*/ 38 w 42"/>
                <a:gd name="T5" fmla="*/ 40 h 57"/>
                <a:gd name="T6" fmla="*/ 16 w 42"/>
                <a:gd name="T7" fmla="*/ 57 h 57"/>
                <a:gd name="T8" fmla="*/ 0 w 42"/>
                <a:gd name="T9" fmla="*/ 54 h 57"/>
                <a:gd name="T10" fmla="*/ 1 w 42"/>
                <a:gd name="T11" fmla="*/ 48 h 57"/>
                <a:gd name="T12" fmla="*/ 17 w 42"/>
                <a:gd name="T13" fmla="*/ 52 h 57"/>
                <a:gd name="T14" fmla="*/ 32 w 42"/>
                <a:gd name="T15" fmla="*/ 41 h 57"/>
                <a:gd name="T16" fmla="*/ 23 w 42"/>
                <a:gd name="T17" fmla="*/ 31 h 57"/>
                <a:gd name="T18" fmla="*/ 19 w 42"/>
                <a:gd name="T19" fmla="*/ 29 h 57"/>
                <a:gd name="T20" fmla="*/ 8 w 42"/>
                <a:gd name="T21" fmla="*/ 15 h 57"/>
                <a:gd name="T22" fmla="*/ 26 w 42"/>
                <a:gd name="T23" fmla="*/ 0 h 57"/>
                <a:gd name="T24" fmla="*/ 42 w 42"/>
                <a:gd name="T25" fmla="*/ 3 h 57"/>
                <a:gd name="T26" fmla="*/ 41 w 42"/>
                <a:gd name="T27" fmla="*/ 9 h 57"/>
                <a:gd name="T28" fmla="*/ 26 w 42"/>
                <a:gd name="T29" fmla="*/ 5 h 57"/>
                <a:gd name="T30" fmla="*/ 15 w 42"/>
                <a:gd name="T31" fmla="*/ 14 h 57"/>
                <a:gd name="T32" fmla="*/ 24 w 42"/>
                <a:gd name="T33" fmla="*/ 23 h 57"/>
                <a:gd name="T34" fmla="*/ 28 w 42"/>
                <a:gd name="T35" fmla="*/ 2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2" h="57">
                  <a:moveTo>
                    <a:pt x="28" y="25"/>
                  </a:moveTo>
                  <a:lnTo>
                    <a:pt x="28" y="25"/>
                  </a:lnTo>
                  <a:cubicBezTo>
                    <a:pt x="33" y="28"/>
                    <a:pt x="38" y="32"/>
                    <a:pt x="38" y="40"/>
                  </a:cubicBezTo>
                  <a:cubicBezTo>
                    <a:pt x="38" y="53"/>
                    <a:pt x="27" y="57"/>
                    <a:pt x="16" y="57"/>
                  </a:cubicBezTo>
                  <a:cubicBezTo>
                    <a:pt x="8" y="57"/>
                    <a:pt x="2" y="55"/>
                    <a:pt x="0" y="54"/>
                  </a:cubicBezTo>
                  <a:lnTo>
                    <a:pt x="1" y="48"/>
                  </a:lnTo>
                  <a:cubicBezTo>
                    <a:pt x="3" y="49"/>
                    <a:pt x="10" y="52"/>
                    <a:pt x="17" y="52"/>
                  </a:cubicBezTo>
                  <a:cubicBezTo>
                    <a:pt x="24" y="52"/>
                    <a:pt x="32" y="48"/>
                    <a:pt x="32" y="41"/>
                  </a:cubicBezTo>
                  <a:cubicBezTo>
                    <a:pt x="32" y="35"/>
                    <a:pt x="26" y="33"/>
                    <a:pt x="23" y="31"/>
                  </a:cubicBezTo>
                  <a:lnTo>
                    <a:pt x="19" y="29"/>
                  </a:lnTo>
                  <a:cubicBezTo>
                    <a:pt x="14" y="26"/>
                    <a:pt x="8" y="23"/>
                    <a:pt x="8" y="15"/>
                  </a:cubicBezTo>
                  <a:cubicBezTo>
                    <a:pt x="8" y="3"/>
                    <a:pt x="18" y="0"/>
                    <a:pt x="26" y="0"/>
                  </a:cubicBezTo>
                  <a:cubicBezTo>
                    <a:pt x="33" y="0"/>
                    <a:pt x="38" y="1"/>
                    <a:pt x="42" y="3"/>
                  </a:cubicBezTo>
                  <a:lnTo>
                    <a:pt x="41" y="9"/>
                  </a:lnTo>
                  <a:cubicBezTo>
                    <a:pt x="39" y="8"/>
                    <a:pt x="33" y="5"/>
                    <a:pt x="26" y="5"/>
                  </a:cubicBezTo>
                  <a:cubicBezTo>
                    <a:pt x="20" y="5"/>
                    <a:pt x="15" y="8"/>
                    <a:pt x="15" y="14"/>
                  </a:cubicBezTo>
                  <a:cubicBezTo>
                    <a:pt x="15" y="19"/>
                    <a:pt x="21" y="21"/>
                    <a:pt x="24" y="23"/>
                  </a:cubicBezTo>
                  <a:lnTo>
                    <a:pt x="28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pic>
        <p:nvPicPr>
          <p:cNvPr id="62" name="Picture 3" descr="X:\Teams\C-MaC_new\__Corona\Icons\Haende_waschen_PNG_M Office 1280 (RGB)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8995" y="2557748"/>
            <a:ext cx="761999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4" descr="X:\Teams\C-MaC_new\__Corona\Icons\In_Armbeuge_niesen_PNG_M Office 1280 (RGB)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8994" y="3473648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X:\Teams\C-MaC_new\__Corona\Icons\Abstand_halten_PNG_M Office 1280 (RGB)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8995" y="4414712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6" descr="X:\Teams\C-MaC_new\__Corona\Icons\Keine_Gruppen_PNG_M Office 1280 (RGB)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8994" y="5341094"/>
            <a:ext cx="762000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7" descr="X:\Teams\C-MaC_new\__Corona\Icons\Keine_Hand_im_Gesicht_PNG_M Office 1280 (RGB).png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12741" y="2557748"/>
            <a:ext cx="758882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8" descr="X:\Teams\C-MaC_new\__Corona\Icons\Keine_Hand_schuetteln_PNG_M Office 1280 (RGB).png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12740" y="3473647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5" descr="X:\Teams\C-MaC_new\__Corona\Icons\Info_i_PNG_M Office 1280 (RGB).png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12739" y="4414713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77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quarter" idx="33"/>
          </p:nvPr>
        </p:nvSpPr>
        <p:spPr>
          <a:xfrm>
            <a:off x="747221" y="2633697"/>
            <a:ext cx="10790166" cy="5542254"/>
          </a:xfrm>
        </p:spPr>
        <p:txBody>
          <a:bodyPr/>
          <a:lstStyle/>
          <a:p>
            <a:pPr lvl="2"/>
            <a:r>
              <a:rPr lang="fr-FR" dirty="0"/>
              <a:t>Se laver les mains avec du savon </a:t>
            </a:r>
            <a:r>
              <a:rPr lang="fr-FR" dirty="0" smtClean="0"/>
              <a:t>pendant </a:t>
            </a:r>
            <a:br>
              <a:rPr lang="fr-FR" dirty="0" smtClean="0"/>
            </a:br>
            <a:r>
              <a:rPr lang="fr-FR" dirty="0" smtClean="0"/>
              <a:t>20 </a:t>
            </a:r>
            <a:r>
              <a:rPr lang="fr-FR" dirty="0"/>
              <a:t>à 30 secondes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fr-FR" dirty="0"/>
              <a:t>Tousser et éternuer dans un mouchoir à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usage </a:t>
            </a:r>
            <a:r>
              <a:rPr lang="fr-FR" dirty="0"/>
              <a:t>unique ou dans le creux de son bras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fr-FR" dirty="0"/>
              <a:t>Si possible garder 1,5 mètre de distance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avec </a:t>
            </a:r>
            <a:r>
              <a:rPr lang="fr-FR" dirty="0"/>
              <a:t>les autres gens.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fr-FR" dirty="0"/>
              <a:t>Eviter les grands rassemblements, tenir </a:t>
            </a:r>
            <a:r>
              <a:rPr lang="fr-FR" dirty="0" smtClean="0"/>
              <a:t>les </a:t>
            </a:r>
            <a:br>
              <a:rPr lang="fr-FR" dirty="0" smtClean="0"/>
            </a:br>
            <a:r>
              <a:rPr lang="fr-FR" dirty="0" smtClean="0"/>
              <a:t>réunions </a:t>
            </a:r>
            <a:r>
              <a:rPr lang="fr-FR" dirty="0"/>
              <a:t>par téléphone ou </a:t>
            </a:r>
            <a:r>
              <a:rPr lang="fr-FR" dirty="0" err="1"/>
              <a:t>Webex</a:t>
            </a:r>
            <a:r>
              <a:rPr lang="fr-FR" dirty="0"/>
              <a:t> si possible</a:t>
            </a:r>
            <a:r>
              <a:rPr lang="en-US" dirty="0" smtClean="0"/>
              <a:t>.</a:t>
            </a:r>
            <a:endParaRPr lang="de-DE" dirty="0"/>
          </a:p>
          <a:p>
            <a:endParaRPr lang="de-DE" sz="2800" dirty="0"/>
          </a:p>
          <a:p>
            <a:r>
              <a:rPr lang="fr-FR" sz="2600" dirty="0"/>
              <a:t>S'il vous plait mettez également ces mesures en place dans votre environnement privé</a:t>
            </a:r>
            <a:r>
              <a:rPr lang="en-US" sz="2600" dirty="0" smtClean="0"/>
              <a:t>!</a:t>
            </a:r>
            <a:endParaRPr lang="en-US" sz="2600" dirty="0"/>
          </a:p>
          <a:p>
            <a:pPr lvl="2"/>
            <a:endParaRPr lang="en-US" dirty="0"/>
          </a:p>
        </p:txBody>
      </p:sp>
      <p:sp>
        <p:nvSpPr>
          <p:cNvPr id="2" name="Inhaltsplatzhalter 1"/>
          <p:cNvSpPr>
            <a:spLocks noGrp="1"/>
          </p:cNvSpPr>
          <p:nvPr>
            <p:ph sz="quarter" idx="32"/>
          </p:nvPr>
        </p:nvSpPr>
        <p:spPr>
          <a:xfrm>
            <a:off x="6399849" y="2631968"/>
            <a:ext cx="5592966" cy="5543983"/>
          </a:xfrm>
        </p:spPr>
        <p:txBody>
          <a:bodyPr/>
          <a:lstStyle/>
          <a:p>
            <a:pPr lvl="2"/>
            <a:r>
              <a:rPr lang="fr-FR" dirty="0"/>
              <a:t>Si possible de pas se toucher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le visage </a:t>
            </a:r>
            <a:r>
              <a:rPr lang="fr-FR" dirty="0"/>
              <a:t>(yeux, bouche, nez)</a:t>
            </a:r>
            <a:r>
              <a:rPr lang="en-US" dirty="0" smtClean="0"/>
              <a:t>.</a:t>
            </a:r>
            <a:endParaRPr lang="en-US" dirty="0"/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fr-FR" dirty="0"/>
              <a:t>Eviter de serrer les mains.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Sourire </a:t>
            </a:r>
            <a:r>
              <a:rPr lang="fr-FR" dirty="0"/>
              <a:t>à la </a:t>
            </a:r>
            <a:r>
              <a:rPr lang="fr-FR" dirty="0" smtClean="0"/>
              <a:t>place</a:t>
            </a:r>
            <a:r>
              <a:rPr lang="en-US" dirty="0" smtClean="0"/>
              <a:t>.</a:t>
            </a:r>
            <a:endParaRPr lang="en-US" dirty="0"/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fr-FR" dirty="0"/>
              <a:t>Informer votre supérieur si un cas de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Corona </a:t>
            </a:r>
            <a:r>
              <a:rPr lang="fr-FR" dirty="0"/>
              <a:t>est avéré dans votre environnement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sz="1800" b="1" dirty="0" smtClean="0">
                <a:solidFill>
                  <a:schemeClr val="accent1"/>
                </a:solidFill>
              </a:rPr>
              <a:t>Corona </a:t>
            </a:r>
            <a:r>
              <a:rPr lang="de-DE" sz="1800" b="1" dirty="0" err="1" smtClean="0">
                <a:solidFill>
                  <a:schemeClr val="accent1"/>
                </a:solidFill>
              </a:rPr>
              <a:t>virus</a:t>
            </a:r>
            <a:r>
              <a:rPr lang="de-DE" sz="1800" b="1" dirty="0" smtClean="0">
                <a:solidFill>
                  <a:schemeClr val="accent1"/>
                </a:solidFill>
              </a:rPr>
              <a:t>:</a:t>
            </a:r>
            <a:endParaRPr lang="de-DE" sz="1800" b="1" dirty="0">
              <a:solidFill>
                <a:schemeClr val="accent1"/>
              </a:solidFill>
            </a:endParaRPr>
          </a:p>
          <a:p>
            <a:r>
              <a:rPr lang="de-DE" dirty="0"/>
              <a:t>Comment </a:t>
            </a:r>
            <a:r>
              <a:rPr lang="de-DE" dirty="0" err="1"/>
              <a:t>nous</a:t>
            </a:r>
            <a:r>
              <a:rPr lang="de-DE" dirty="0"/>
              <a:t> </a:t>
            </a:r>
            <a:r>
              <a:rPr lang="de-DE" dirty="0" err="1"/>
              <a:t>protégez</a:t>
            </a:r>
            <a:r>
              <a:rPr lang="de-DE" dirty="0"/>
              <a:t> </a:t>
            </a:r>
            <a:r>
              <a:rPr lang="de-DE" dirty="0" err="1"/>
              <a:t>nous-mêmes</a:t>
            </a:r>
            <a:endParaRPr lang="en-US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30"/>
          </p:nvPr>
        </p:nvSpPr>
        <p:spPr/>
      </p:sp>
      <p:sp>
        <p:nvSpPr>
          <p:cNvPr id="6" name="Bildplatzhalter 5"/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7" name="Bildplatzhalter 6"/>
          <p:cNvSpPr>
            <a:spLocks noGrp="1"/>
          </p:cNvSpPr>
          <p:nvPr>
            <p:ph type="pic" sz="quarter" idx="34"/>
          </p:nvPr>
        </p:nvSpPr>
        <p:spPr/>
      </p:sp>
      <p:sp>
        <p:nvSpPr>
          <p:cNvPr id="8" name="Bildplatzhalter 7"/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9" name="Fußzeilenplatzhalt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E5CB8F3-0C1D-3B41-8384-285176E3E6E0}" type="slidenum">
              <a:rPr lang="de-DE" smtClean="0"/>
              <a:pPr/>
              <a:t>4</a:t>
            </a:fld>
            <a:endParaRPr lang="de-DE" dirty="0"/>
          </a:p>
        </p:txBody>
      </p:sp>
      <p:grpSp>
        <p:nvGrpSpPr>
          <p:cNvPr id="11" name="Gruppieren 10"/>
          <p:cNvGrpSpPr/>
          <p:nvPr/>
        </p:nvGrpSpPr>
        <p:grpSpPr>
          <a:xfrm>
            <a:off x="9636491" y="978045"/>
            <a:ext cx="2049976" cy="701439"/>
            <a:chOff x="7893050" y="6149976"/>
            <a:chExt cx="2084388" cy="696911"/>
          </a:xfrm>
        </p:grpSpPr>
        <p:sp>
          <p:nvSpPr>
            <p:cNvPr id="12" name="Freeform 8"/>
            <p:cNvSpPr>
              <a:spLocks/>
            </p:cNvSpPr>
            <p:nvPr userDrawn="1"/>
          </p:nvSpPr>
          <p:spPr bwMode="auto">
            <a:xfrm>
              <a:off x="8259763" y="6189663"/>
              <a:ext cx="182563" cy="288925"/>
            </a:xfrm>
            <a:custGeom>
              <a:avLst/>
              <a:gdLst>
                <a:gd name="T0" fmla="*/ 56 w 140"/>
                <a:gd name="T1" fmla="*/ 176 h 218"/>
                <a:gd name="T2" fmla="*/ 56 w 140"/>
                <a:gd name="T3" fmla="*/ 176 h 218"/>
                <a:gd name="T4" fmla="*/ 93 w 140"/>
                <a:gd name="T5" fmla="*/ 0 h 218"/>
                <a:gd name="T6" fmla="*/ 90 w 140"/>
                <a:gd name="T7" fmla="*/ 0 h 218"/>
                <a:gd name="T8" fmla="*/ 46 w 140"/>
                <a:gd name="T9" fmla="*/ 0 h 218"/>
                <a:gd name="T10" fmla="*/ 0 w 140"/>
                <a:gd name="T11" fmla="*/ 218 h 218"/>
                <a:gd name="T12" fmla="*/ 131 w 140"/>
                <a:gd name="T13" fmla="*/ 218 h 218"/>
                <a:gd name="T14" fmla="*/ 140 w 140"/>
                <a:gd name="T15" fmla="*/ 176 h 218"/>
                <a:gd name="T16" fmla="*/ 56 w 140"/>
                <a:gd name="T17" fmla="*/ 17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0" h="218">
                  <a:moveTo>
                    <a:pt x="56" y="176"/>
                  </a:moveTo>
                  <a:lnTo>
                    <a:pt x="56" y="176"/>
                  </a:lnTo>
                  <a:cubicBezTo>
                    <a:pt x="57" y="171"/>
                    <a:pt x="93" y="0"/>
                    <a:pt x="93" y="0"/>
                  </a:cubicBezTo>
                  <a:lnTo>
                    <a:pt x="90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131" y="218"/>
                  </a:lnTo>
                  <a:lnTo>
                    <a:pt x="140" y="176"/>
                  </a:lnTo>
                  <a:lnTo>
                    <a:pt x="56" y="176"/>
                  </a:ln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" name="Freeform 9"/>
            <p:cNvSpPr>
              <a:spLocks noEditPoints="1"/>
            </p:cNvSpPr>
            <p:nvPr userDrawn="1"/>
          </p:nvSpPr>
          <p:spPr bwMode="auto">
            <a:xfrm>
              <a:off x="8455025" y="6253163"/>
              <a:ext cx="239713" cy="231775"/>
            </a:xfrm>
            <a:custGeom>
              <a:avLst/>
              <a:gdLst>
                <a:gd name="T0" fmla="*/ 166 w 183"/>
                <a:gd name="T1" fmla="*/ 25 h 175"/>
                <a:gd name="T2" fmla="*/ 166 w 183"/>
                <a:gd name="T3" fmla="*/ 25 h 175"/>
                <a:gd name="T4" fmla="*/ 110 w 183"/>
                <a:gd name="T5" fmla="*/ 0 h 175"/>
                <a:gd name="T6" fmla="*/ 5 w 183"/>
                <a:gd name="T7" fmla="*/ 88 h 175"/>
                <a:gd name="T8" fmla="*/ 18 w 183"/>
                <a:gd name="T9" fmla="*/ 150 h 175"/>
                <a:gd name="T10" fmla="*/ 74 w 183"/>
                <a:gd name="T11" fmla="*/ 175 h 175"/>
                <a:gd name="T12" fmla="*/ 178 w 183"/>
                <a:gd name="T13" fmla="*/ 88 h 175"/>
                <a:gd name="T14" fmla="*/ 166 w 183"/>
                <a:gd name="T15" fmla="*/ 25 h 175"/>
                <a:gd name="T16" fmla="*/ 48 w 183"/>
                <a:gd name="T17" fmla="*/ 89 h 175"/>
                <a:gd name="T18" fmla="*/ 48 w 183"/>
                <a:gd name="T19" fmla="*/ 89 h 175"/>
                <a:gd name="T20" fmla="*/ 102 w 183"/>
                <a:gd name="T21" fmla="*/ 40 h 175"/>
                <a:gd name="T22" fmla="*/ 128 w 183"/>
                <a:gd name="T23" fmla="*/ 52 h 175"/>
                <a:gd name="T24" fmla="*/ 135 w 183"/>
                <a:gd name="T25" fmla="*/ 88 h 175"/>
                <a:gd name="T26" fmla="*/ 81 w 183"/>
                <a:gd name="T27" fmla="*/ 135 h 175"/>
                <a:gd name="T28" fmla="*/ 54 w 183"/>
                <a:gd name="T29" fmla="*/ 123 h 175"/>
                <a:gd name="T30" fmla="*/ 48 w 183"/>
                <a:gd name="T31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3" h="175">
                  <a:moveTo>
                    <a:pt x="166" y="25"/>
                  </a:moveTo>
                  <a:lnTo>
                    <a:pt x="166" y="25"/>
                  </a:lnTo>
                  <a:cubicBezTo>
                    <a:pt x="153" y="9"/>
                    <a:pt x="133" y="0"/>
                    <a:pt x="110" y="0"/>
                  </a:cubicBezTo>
                  <a:cubicBezTo>
                    <a:pt x="62" y="0"/>
                    <a:pt x="15" y="39"/>
                    <a:pt x="5" y="88"/>
                  </a:cubicBezTo>
                  <a:cubicBezTo>
                    <a:pt x="0" y="111"/>
                    <a:pt x="5" y="134"/>
                    <a:pt x="18" y="150"/>
                  </a:cubicBezTo>
                  <a:cubicBezTo>
                    <a:pt x="31" y="166"/>
                    <a:pt x="51" y="175"/>
                    <a:pt x="74" y="175"/>
                  </a:cubicBezTo>
                  <a:cubicBezTo>
                    <a:pt x="116" y="175"/>
                    <a:pt x="166" y="145"/>
                    <a:pt x="178" y="88"/>
                  </a:cubicBezTo>
                  <a:cubicBezTo>
                    <a:pt x="183" y="64"/>
                    <a:pt x="179" y="42"/>
                    <a:pt x="166" y="25"/>
                  </a:cubicBez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5" y="56"/>
                    <a:pt x="84" y="40"/>
                    <a:pt x="102" y="40"/>
                  </a:cubicBezTo>
                  <a:cubicBezTo>
                    <a:pt x="113" y="40"/>
                    <a:pt x="122" y="45"/>
                    <a:pt x="128" y="52"/>
                  </a:cubicBezTo>
                  <a:cubicBezTo>
                    <a:pt x="136" y="62"/>
                    <a:pt x="138" y="74"/>
                    <a:pt x="135" y="88"/>
                  </a:cubicBezTo>
                  <a:cubicBezTo>
                    <a:pt x="130" y="111"/>
                    <a:pt x="109" y="135"/>
                    <a:pt x="81" y="135"/>
                  </a:cubicBezTo>
                  <a:cubicBezTo>
                    <a:pt x="70" y="135"/>
                    <a:pt x="60" y="131"/>
                    <a:pt x="54" y="123"/>
                  </a:cubicBezTo>
                  <a:cubicBezTo>
                    <a:pt x="47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8693150" y="6189663"/>
              <a:ext cx="225425" cy="288925"/>
            </a:xfrm>
            <a:custGeom>
              <a:avLst/>
              <a:gdLst>
                <a:gd name="T0" fmla="*/ 163 w 173"/>
                <a:gd name="T1" fmla="*/ 74 h 218"/>
                <a:gd name="T2" fmla="*/ 163 w 173"/>
                <a:gd name="T3" fmla="*/ 74 h 218"/>
                <a:gd name="T4" fmla="*/ 117 w 173"/>
                <a:gd name="T5" fmla="*/ 48 h 218"/>
                <a:gd name="T6" fmla="*/ 76 w 173"/>
                <a:gd name="T7" fmla="*/ 61 h 218"/>
                <a:gd name="T8" fmla="*/ 89 w 173"/>
                <a:gd name="T9" fmla="*/ 0 h 218"/>
                <a:gd name="T10" fmla="*/ 86 w 173"/>
                <a:gd name="T11" fmla="*/ 0 h 218"/>
                <a:gd name="T12" fmla="*/ 46 w 173"/>
                <a:gd name="T13" fmla="*/ 0 h 218"/>
                <a:gd name="T14" fmla="*/ 0 w 173"/>
                <a:gd name="T15" fmla="*/ 218 h 218"/>
                <a:gd name="T16" fmla="*/ 43 w 173"/>
                <a:gd name="T17" fmla="*/ 218 h 218"/>
                <a:gd name="T18" fmla="*/ 61 w 173"/>
                <a:gd name="T19" fmla="*/ 135 h 218"/>
                <a:gd name="T20" fmla="*/ 101 w 173"/>
                <a:gd name="T21" fmla="*/ 88 h 218"/>
                <a:gd name="T22" fmla="*/ 119 w 173"/>
                <a:gd name="T23" fmla="*/ 95 h 218"/>
                <a:gd name="T24" fmla="*/ 121 w 173"/>
                <a:gd name="T25" fmla="*/ 134 h 218"/>
                <a:gd name="T26" fmla="*/ 103 w 173"/>
                <a:gd name="T27" fmla="*/ 218 h 218"/>
                <a:gd name="T28" fmla="*/ 146 w 173"/>
                <a:gd name="T29" fmla="*/ 218 h 218"/>
                <a:gd name="T30" fmla="*/ 165 w 173"/>
                <a:gd name="T31" fmla="*/ 126 h 218"/>
                <a:gd name="T32" fmla="*/ 163 w 173"/>
                <a:gd name="T33" fmla="*/ 74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218">
                  <a:moveTo>
                    <a:pt x="163" y="74"/>
                  </a:moveTo>
                  <a:lnTo>
                    <a:pt x="163" y="74"/>
                  </a:lnTo>
                  <a:cubicBezTo>
                    <a:pt x="154" y="59"/>
                    <a:pt x="136" y="48"/>
                    <a:pt x="117" y="48"/>
                  </a:cubicBezTo>
                  <a:cubicBezTo>
                    <a:pt x="98" y="48"/>
                    <a:pt x="84" y="56"/>
                    <a:pt x="76" y="61"/>
                  </a:cubicBezTo>
                  <a:cubicBezTo>
                    <a:pt x="78" y="51"/>
                    <a:pt x="89" y="0"/>
                    <a:pt x="89" y="0"/>
                  </a:cubicBezTo>
                  <a:lnTo>
                    <a:pt x="86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43" y="218"/>
                  </a:lnTo>
                  <a:lnTo>
                    <a:pt x="61" y="135"/>
                  </a:lnTo>
                  <a:cubicBezTo>
                    <a:pt x="63" y="122"/>
                    <a:pt x="71" y="88"/>
                    <a:pt x="101" y="88"/>
                  </a:cubicBezTo>
                  <a:cubicBezTo>
                    <a:pt x="109" y="88"/>
                    <a:pt x="115" y="90"/>
                    <a:pt x="119" y="95"/>
                  </a:cubicBezTo>
                  <a:cubicBezTo>
                    <a:pt x="127" y="105"/>
                    <a:pt x="123" y="124"/>
                    <a:pt x="121" y="134"/>
                  </a:cubicBezTo>
                  <a:lnTo>
                    <a:pt x="103" y="218"/>
                  </a:lnTo>
                  <a:lnTo>
                    <a:pt x="146" y="218"/>
                  </a:lnTo>
                  <a:lnTo>
                    <a:pt x="165" y="126"/>
                  </a:lnTo>
                  <a:cubicBezTo>
                    <a:pt x="168" y="114"/>
                    <a:pt x="173" y="91"/>
                    <a:pt x="163" y="74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8918575" y="6253163"/>
              <a:ext cx="352425" cy="225425"/>
            </a:xfrm>
            <a:custGeom>
              <a:avLst/>
              <a:gdLst>
                <a:gd name="T0" fmla="*/ 261 w 269"/>
                <a:gd name="T1" fmla="*/ 26 h 170"/>
                <a:gd name="T2" fmla="*/ 261 w 269"/>
                <a:gd name="T3" fmla="*/ 26 h 170"/>
                <a:gd name="T4" fmla="*/ 212 w 269"/>
                <a:gd name="T5" fmla="*/ 0 h 170"/>
                <a:gd name="T6" fmla="*/ 156 w 269"/>
                <a:gd name="T7" fmla="*/ 24 h 170"/>
                <a:gd name="T8" fmla="*/ 115 w 269"/>
                <a:gd name="T9" fmla="*/ 0 h 170"/>
                <a:gd name="T10" fmla="*/ 73 w 269"/>
                <a:gd name="T11" fmla="*/ 15 h 170"/>
                <a:gd name="T12" fmla="*/ 75 w 269"/>
                <a:gd name="T13" fmla="*/ 6 h 170"/>
                <a:gd name="T14" fmla="*/ 35 w 269"/>
                <a:gd name="T15" fmla="*/ 6 h 170"/>
                <a:gd name="T16" fmla="*/ 0 w 269"/>
                <a:gd name="T17" fmla="*/ 170 h 170"/>
                <a:gd name="T18" fmla="*/ 43 w 269"/>
                <a:gd name="T19" fmla="*/ 170 h 170"/>
                <a:gd name="T20" fmla="*/ 61 w 269"/>
                <a:gd name="T21" fmla="*/ 89 h 170"/>
                <a:gd name="T22" fmla="*/ 99 w 269"/>
                <a:gd name="T23" fmla="*/ 40 h 170"/>
                <a:gd name="T24" fmla="*/ 116 w 269"/>
                <a:gd name="T25" fmla="*/ 47 h 170"/>
                <a:gd name="T26" fmla="*/ 120 w 269"/>
                <a:gd name="T27" fmla="*/ 79 h 170"/>
                <a:gd name="T28" fmla="*/ 100 w 269"/>
                <a:gd name="T29" fmla="*/ 170 h 170"/>
                <a:gd name="T30" fmla="*/ 143 w 269"/>
                <a:gd name="T31" fmla="*/ 170 h 170"/>
                <a:gd name="T32" fmla="*/ 161 w 269"/>
                <a:gd name="T33" fmla="*/ 87 h 170"/>
                <a:gd name="T34" fmla="*/ 173 w 269"/>
                <a:gd name="T35" fmla="*/ 54 h 170"/>
                <a:gd name="T36" fmla="*/ 201 w 269"/>
                <a:gd name="T37" fmla="*/ 40 h 170"/>
                <a:gd name="T38" fmla="*/ 217 w 269"/>
                <a:gd name="T39" fmla="*/ 47 h 170"/>
                <a:gd name="T40" fmla="*/ 220 w 269"/>
                <a:gd name="T41" fmla="*/ 79 h 170"/>
                <a:gd name="T42" fmla="*/ 200 w 269"/>
                <a:gd name="T43" fmla="*/ 170 h 170"/>
                <a:gd name="T44" fmla="*/ 243 w 269"/>
                <a:gd name="T45" fmla="*/ 170 h 170"/>
                <a:gd name="T46" fmla="*/ 263 w 269"/>
                <a:gd name="T47" fmla="*/ 75 h 170"/>
                <a:gd name="T48" fmla="*/ 261 w 269"/>
                <a:gd name="T49" fmla="*/ 26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9" h="170">
                  <a:moveTo>
                    <a:pt x="261" y="26"/>
                  </a:moveTo>
                  <a:lnTo>
                    <a:pt x="261" y="26"/>
                  </a:lnTo>
                  <a:cubicBezTo>
                    <a:pt x="256" y="17"/>
                    <a:pt x="243" y="0"/>
                    <a:pt x="212" y="0"/>
                  </a:cubicBezTo>
                  <a:cubicBezTo>
                    <a:pt x="204" y="0"/>
                    <a:pt x="179" y="0"/>
                    <a:pt x="156" y="24"/>
                  </a:cubicBezTo>
                  <a:cubicBezTo>
                    <a:pt x="145" y="3"/>
                    <a:pt x="124" y="0"/>
                    <a:pt x="115" y="0"/>
                  </a:cubicBezTo>
                  <a:cubicBezTo>
                    <a:pt x="94" y="0"/>
                    <a:pt x="80" y="8"/>
                    <a:pt x="73" y="15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1" y="89"/>
                  </a:lnTo>
                  <a:cubicBezTo>
                    <a:pt x="64" y="72"/>
                    <a:pt x="71" y="40"/>
                    <a:pt x="99" y="40"/>
                  </a:cubicBezTo>
                  <a:cubicBezTo>
                    <a:pt x="107" y="40"/>
                    <a:pt x="113" y="42"/>
                    <a:pt x="116" y="47"/>
                  </a:cubicBezTo>
                  <a:cubicBezTo>
                    <a:pt x="123" y="55"/>
                    <a:pt x="122" y="69"/>
                    <a:pt x="120" y="79"/>
                  </a:cubicBezTo>
                  <a:lnTo>
                    <a:pt x="100" y="170"/>
                  </a:lnTo>
                  <a:lnTo>
                    <a:pt x="143" y="170"/>
                  </a:lnTo>
                  <a:lnTo>
                    <a:pt x="161" y="87"/>
                  </a:lnTo>
                  <a:cubicBezTo>
                    <a:pt x="163" y="78"/>
                    <a:pt x="166" y="63"/>
                    <a:pt x="173" y="54"/>
                  </a:cubicBezTo>
                  <a:cubicBezTo>
                    <a:pt x="180" y="46"/>
                    <a:pt x="191" y="40"/>
                    <a:pt x="201" y="40"/>
                  </a:cubicBezTo>
                  <a:cubicBezTo>
                    <a:pt x="208" y="40"/>
                    <a:pt x="214" y="42"/>
                    <a:pt x="217" y="47"/>
                  </a:cubicBezTo>
                  <a:cubicBezTo>
                    <a:pt x="225" y="56"/>
                    <a:pt x="221" y="72"/>
                    <a:pt x="220" y="79"/>
                  </a:cubicBezTo>
                  <a:lnTo>
                    <a:pt x="200" y="170"/>
                  </a:lnTo>
                  <a:lnTo>
                    <a:pt x="243" y="170"/>
                  </a:lnTo>
                  <a:lnTo>
                    <a:pt x="263" y="75"/>
                  </a:lnTo>
                  <a:cubicBezTo>
                    <a:pt x="269" y="47"/>
                    <a:pt x="265" y="32"/>
                    <a:pt x="261" y="26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" name="Freeform 12"/>
            <p:cNvSpPr>
              <a:spLocks noEditPoints="1"/>
            </p:cNvSpPr>
            <p:nvPr userDrawn="1"/>
          </p:nvSpPr>
          <p:spPr bwMode="auto">
            <a:xfrm>
              <a:off x="9278938" y="6253163"/>
              <a:ext cx="255588" cy="231775"/>
            </a:xfrm>
            <a:custGeom>
              <a:avLst/>
              <a:gdLst>
                <a:gd name="T0" fmla="*/ 155 w 195"/>
                <a:gd name="T1" fmla="*/ 6 h 175"/>
                <a:gd name="T2" fmla="*/ 155 w 195"/>
                <a:gd name="T3" fmla="*/ 6 h 175"/>
                <a:gd name="T4" fmla="*/ 152 w 195"/>
                <a:gd name="T5" fmla="*/ 22 h 175"/>
                <a:gd name="T6" fmla="*/ 105 w 195"/>
                <a:gd name="T7" fmla="*/ 0 h 175"/>
                <a:gd name="T8" fmla="*/ 6 w 195"/>
                <a:gd name="T9" fmla="*/ 86 h 175"/>
                <a:gd name="T10" fmla="*/ 18 w 195"/>
                <a:gd name="T11" fmla="*/ 153 h 175"/>
                <a:gd name="T12" fmla="*/ 67 w 195"/>
                <a:gd name="T13" fmla="*/ 175 h 175"/>
                <a:gd name="T14" fmla="*/ 124 w 195"/>
                <a:gd name="T15" fmla="*/ 154 h 175"/>
                <a:gd name="T16" fmla="*/ 121 w 195"/>
                <a:gd name="T17" fmla="*/ 170 h 175"/>
                <a:gd name="T18" fmla="*/ 161 w 195"/>
                <a:gd name="T19" fmla="*/ 170 h 175"/>
                <a:gd name="T20" fmla="*/ 195 w 195"/>
                <a:gd name="T21" fmla="*/ 6 h 175"/>
                <a:gd name="T22" fmla="*/ 155 w 195"/>
                <a:gd name="T23" fmla="*/ 6 h 175"/>
                <a:gd name="T24" fmla="*/ 48 w 195"/>
                <a:gd name="T25" fmla="*/ 89 h 175"/>
                <a:gd name="T26" fmla="*/ 48 w 195"/>
                <a:gd name="T27" fmla="*/ 89 h 175"/>
                <a:gd name="T28" fmla="*/ 104 w 195"/>
                <a:gd name="T29" fmla="*/ 40 h 175"/>
                <a:gd name="T30" fmla="*/ 131 w 195"/>
                <a:gd name="T31" fmla="*/ 52 h 175"/>
                <a:gd name="T32" fmla="*/ 137 w 195"/>
                <a:gd name="T33" fmla="*/ 87 h 175"/>
                <a:gd name="T34" fmla="*/ 83 w 195"/>
                <a:gd name="T35" fmla="*/ 135 h 175"/>
                <a:gd name="T36" fmla="*/ 55 w 195"/>
                <a:gd name="T37" fmla="*/ 123 h 175"/>
                <a:gd name="T38" fmla="*/ 48 w 195"/>
                <a:gd name="T39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5" h="175">
                  <a:moveTo>
                    <a:pt x="155" y="6"/>
                  </a:moveTo>
                  <a:lnTo>
                    <a:pt x="155" y="6"/>
                  </a:lnTo>
                  <a:cubicBezTo>
                    <a:pt x="155" y="6"/>
                    <a:pt x="153" y="17"/>
                    <a:pt x="152" y="22"/>
                  </a:cubicBezTo>
                  <a:cubicBezTo>
                    <a:pt x="146" y="14"/>
                    <a:pt x="131" y="0"/>
                    <a:pt x="105" y="0"/>
                  </a:cubicBezTo>
                  <a:cubicBezTo>
                    <a:pt x="59" y="0"/>
                    <a:pt x="16" y="37"/>
                    <a:pt x="6" y="86"/>
                  </a:cubicBezTo>
                  <a:cubicBezTo>
                    <a:pt x="0" y="113"/>
                    <a:pt x="4" y="137"/>
                    <a:pt x="18" y="153"/>
                  </a:cubicBezTo>
                  <a:cubicBezTo>
                    <a:pt x="29" y="167"/>
                    <a:pt x="47" y="175"/>
                    <a:pt x="67" y="175"/>
                  </a:cubicBezTo>
                  <a:cubicBezTo>
                    <a:pt x="86" y="175"/>
                    <a:pt x="108" y="167"/>
                    <a:pt x="124" y="154"/>
                  </a:cubicBezTo>
                  <a:cubicBezTo>
                    <a:pt x="123" y="160"/>
                    <a:pt x="121" y="170"/>
                    <a:pt x="121" y="170"/>
                  </a:cubicBezTo>
                  <a:lnTo>
                    <a:pt x="161" y="170"/>
                  </a:lnTo>
                  <a:lnTo>
                    <a:pt x="195" y="6"/>
                  </a:lnTo>
                  <a:lnTo>
                    <a:pt x="155" y="6"/>
                  </a:ln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3" y="65"/>
                    <a:pt x="74" y="40"/>
                    <a:pt x="104" y="40"/>
                  </a:cubicBezTo>
                  <a:cubicBezTo>
                    <a:pt x="115" y="40"/>
                    <a:pt x="125" y="45"/>
                    <a:pt x="131" y="52"/>
                  </a:cubicBezTo>
                  <a:cubicBezTo>
                    <a:pt x="138" y="61"/>
                    <a:pt x="140" y="73"/>
                    <a:pt x="137" y="87"/>
                  </a:cubicBezTo>
                  <a:cubicBezTo>
                    <a:pt x="131" y="115"/>
                    <a:pt x="108" y="135"/>
                    <a:pt x="83" y="135"/>
                  </a:cubicBezTo>
                  <a:cubicBezTo>
                    <a:pt x="71" y="135"/>
                    <a:pt x="61" y="131"/>
                    <a:pt x="55" y="123"/>
                  </a:cubicBezTo>
                  <a:cubicBezTo>
                    <a:pt x="48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9525000" y="6253163"/>
              <a:ext cx="227013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1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4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1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9752013" y="6253163"/>
              <a:ext cx="225425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0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3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0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8202613" y="6515100"/>
              <a:ext cx="352425" cy="331787"/>
            </a:xfrm>
            <a:custGeom>
              <a:avLst/>
              <a:gdLst>
                <a:gd name="T0" fmla="*/ 212 w 270"/>
                <a:gd name="T1" fmla="*/ 0 h 250"/>
                <a:gd name="T2" fmla="*/ 212 w 270"/>
                <a:gd name="T3" fmla="*/ 0 h 250"/>
                <a:gd name="T4" fmla="*/ 87 w 270"/>
                <a:gd name="T5" fmla="*/ 0 h 250"/>
                <a:gd name="T6" fmla="*/ 27 w 270"/>
                <a:gd name="T7" fmla="*/ 50 h 250"/>
                <a:gd name="T8" fmla="*/ 0 w 270"/>
                <a:gd name="T9" fmla="*/ 175 h 250"/>
                <a:gd name="T10" fmla="*/ 59 w 270"/>
                <a:gd name="T11" fmla="*/ 250 h 250"/>
                <a:gd name="T12" fmla="*/ 93 w 270"/>
                <a:gd name="T13" fmla="*/ 88 h 250"/>
                <a:gd name="T14" fmla="*/ 108 w 270"/>
                <a:gd name="T15" fmla="*/ 75 h 250"/>
                <a:gd name="T16" fmla="*/ 270 w 270"/>
                <a:gd name="T17" fmla="*/ 75 h 250"/>
                <a:gd name="T18" fmla="*/ 212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2" y="0"/>
                  </a:moveTo>
                  <a:lnTo>
                    <a:pt x="212" y="0"/>
                  </a:lnTo>
                  <a:cubicBezTo>
                    <a:pt x="212" y="0"/>
                    <a:pt x="132" y="0"/>
                    <a:pt x="87" y="0"/>
                  </a:cubicBezTo>
                  <a:cubicBezTo>
                    <a:pt x="62" y="0"/>
                    <a:pt x="32" y="25"/>
                    <a:pt x="27" y="50"/>
                  </a:cubicBezTo>
                  <a:cubicBezTo>
                    <a:pt x="23" y="6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92" y="93"/>
                    <a:pt x="93" y="88"/>
                  </a:cubicBezTo>
                  <a:cubicBezTo>
                    <a:pt x="94" y="81"/>
                    <a:pt x="102" y="75"/>
                    <a:pt x="108" y="75"/>
                  </a:cubicBezTo>
                  <a:cubicBezTo>
                    <a:pt x="134" y="75"/>
                    <a:pt x="270" y="75"/>
                    <a:pt x="270" y="75"/>
                  </a:cubicBezTo>
                  <a:lnTo>
                    <a:pt x="212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7918450" y="6149976"/>
              <a:ext cx="354013" cy="331787"/>
            </a:xfrm>
            <a:custGeom>
              <a:avLst/>
              <a:gdLst>
                <a:gd name="T0" fmla="*/ 211 w 270"/>
                <a:gd name="T1" fmla="*/ 0 h 250"/>
                <a:gd name="T2" fmla="*/ 211 w 270"/>
                <a:gd name="T3" fmla="*/ 0 h 250"/>
                <a:gd name="T4" fmla="*/ 178 w 270"/>
                <a:gd name="T5" fmla="*/ 162 h 250"/>
                <a:gd name="T6" fmla="*/ 162 w 270"/>
                <a:gd name="T7" fmla="*/ 175 h 250"/>
                <a:gd name="T8" fmla="*/ 0 w 270"/>
                <a:gd name="T9" fmla="*/ 175 h 250"/>
                <a:gd name="T10" fmla="*/ 59 w 270"/>
                <a:gd name="T11" fmla="*/ 250 h 250"/>
                <a:gd name="T12" fmla="*/ 184 w 270"/>
                <a:gd name="T13" fmla="*/ 250 h 250"/>
                <a:gd name="T14" fmla="*/ 244 w 270"/>
                <a:gd name="T15" fmla="*/ 199 h 250"/>
                <a:gd name="T16" fmla="*/ 270 w 270"/>
                <a:gd name="T17" fmla="*/ 75 h 250"/>
                <a:gd name="T18" fmla="*/ 211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1" y="0"/>
                  </a:moveTo>
                  <a:lnTo>
                    <a:pt x="211" y="0"/>
                  </a:lnTo>
                  <a:cubicBezTo>
                    <a:pt x="211" y="0"/>
                    <a:pt x="179" y="157"/>
                    <a:pt x="178" y="162"/>
                  </a:cubicBezTo>
                  <a:cubicBezTo>
                    <a:pt x="177" y="168"/>
                    <a:pt x="169" y="175"/>
                    <a:pt x="162" y="175"/>
                  </a:cubicBezTo>
                  <a:cubicBezTo>
                    <a:pt x="136" y="17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138" y="250"/>
                    <a:pt x="184" y="250"/>
                  </a:cubicBezTo>
                  <a:cubicBezTo>
                    <a:pt x="209" y="250"/>
                    <a:pt x="239" y="225"/>
                    <a:pt x="244" y="199"/>
                  </a:cubicBezTo>
                  <a:cubicBezTo>
                    <a:pt x="247" y="185"/>
                    <a:pt x="270" y="75"/>
                    <a:pt x="270" y="75"/>
                  </a:cubicBezTo>
                  <a:lnTo>
                    <a:pt x="211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8186738" y="6623050"/>
              <a:ext cx="0" cy="1587"/>
            </a:xfrm>
            <a:custGeom>
              <a:avLst/>
              <a:gdLst>
                <a:gd name="T0" fmla="*/ 0 h 1"/>
                <a:gd name="T1" fmla="*/ 0 h 1"/>
                <a:gd name="T2" fmla="*/ 1 h 1"/>
                <a:gd name="T3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8F4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7893050" y="6515100"/>
              <a:ext cx="298450" cy="331787"/>
            </a:xfrm>
            <a:custGeom>
              <a:avLst/>
              <a:gdLst>
                <a:gd name="T0" fmla="*/ 221 w 228"/>
                <a:gd name="T1" fmla="*/ 80 h 251"/>
                <a:gd name="T2" fmla="*/ 221 w 228"/>
                <a:gd name="T3" fmla="*/ 80 h 251"/>
                <a:gd name="T4" fmla="*/ 224 w 228"/>
                <a:gd name="T5" fmla="*/ 82 h 251"/>
                <a:gd name="T6" fmla="*/ 167 w 228"/>
                <a:gd name="T7" fmla="*/ 11 h 251"/>
                <a:gd name="T8" fmla="*/ 145 w 228"/>
                <a:gd name="T9" fmla="*/ 0 h 251"/>
                <a:gd name="T10" fmla="*/ 0 w 228"/>
                <a:gd name="T11" fmla="*/ 0 h 251"/>
                <a:gd name="T12" fmla="*/ 58 w 228"/>
                <a:gd name="T13" fmla="*/ 75 h 251"/>
                <a:gd name="T14" fmla="*/ 158 w 228"/>
                <a:gd name="T15" fmla="*/ 75 h 251"/>
                <a:gd name="T16" fmla="*/ 137 w 228"/>
                <a:gd name="T17" fmla="*/ 175 h 251"/>
                <a:gd name="T18" fmla="*/ 195 w 228"/>
                <a:gd name="T19" fmla="*/ 251 h 251"/>
                <a:gd name="T20" fmla="*/ 227 w 228"/>
                <a:gd name="T21" fmla="*/ 100 h 251"/>
                <a:gd name="T22" fmla="*/ 221 w 228"/>
                <a:gd name="T23" fmla="*/ 80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8" h="251">
                  <a:moveTo>
                    <a:pt x="221" y="80"/>
                  </a:moveTo>
                  <a:lnTo>
                    <a:pt x="221" y="80"/>
                  </a:lnTo>
                  <a:cubicBezTo>
                    <a:pt x="223" y="81"/>
                    <a:pt x="223" y="82"/>
                    <a:pt x="224" y="82"/>
                  </a:cubicBezTo>
                  <a:cubicBezTo>
                    <a:pt x="220" y="77"/>
                    <a:pt x="176" y="22"/>
                    <a:pt x="167" y="11"/>
                  </a:cubicBezTo>
                  <a:cubicBezTo>
                    <a:pt x="159" y="0"/>
                    <a:pt x="145" y="0"/>
                    <a:pt x="145" y="0"/>
                  </a:cubicBezTo>
                  <a:lnTo>
                    <a:pt x="0" y="0"/>
                  </a:lnTo>
                  <a:lnTo>
                    <a:pt x="58" y="75"/>
                  </a:lnTo>
                  <a:lnTo>
                    <a:pt x="158" y="75"/>
                  </a:lnTo>
                  <a:lnTo>
                    <a:pt x="137" y="175"/>
                  </a:lnTo>
                  <a:lnTo>
                    <a:pt x="195" y="251"/>
                  </a:lnTo>
                  <a:cubicBezTo>
                    <a:pt x="195" y="251"/>
                    <a:pt x="223" y="119"/>
                    <a:pt x="227" y="100"/>
                  </a:cubicBezTo>
                  <a:cubicBezTo>
                    <a:pt x="228" y="95"/>
                    <a:pt x="227" y="85"/>
                    <a:pt x="221" y="80"/>
                  </a:cubicBez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3" name="Freeform 19"/>
            <p:cNvSpPr>
              <a:spLocks/>
            </p:cNvSpPr>
            <p:nvPr userDrawn="1"/>
          </p:nvSpPr>
          <p:spPr bwMode="auto">
            <a:xfrm>
              <a:off x="8615363" y="6611938"/>
              <a:ext cx="60325" cy="104775"/>
            </a:xfrm>
            <a:custGeom>
              <a:avLst/>
              <a:gdLst>
                <a:gd name="T0" fmla="*/ 19 w 46"/>
                <a:gd name="T1" fmla="*/ 6 h 80"/>
                <a:gd name="T2" fmla="*/ 19 w 46"/>
                <a:gd name="T3" fmla="*/ 6 h 80"/>
                <a:gd name="T4" fmla="*/ 0 w 46"/>
                <a:gd name="T5" fmla="*/ 6 h 80"/>
                <a:gd name="T6" fmla="*/ 1 w 46"/>
                <a:gd name="T7" fmla="*/ 0 h 80"/>
                <a:gd name="T8" fmla="*/ 46 w 46"/>
                <a:gd name="T9" fmla="*/ 0 h 80"/>
                <a:gd name="T10" fmla="*/ 45 w 46"/>
                <a:gd name="T11" fmla="*/ 6 h 80"/>
                <a:gd name="T12" fmla="*/ 26 w 46"/>
                <a:gd name="T13" fmla="*/ 6 h 80"/>
                <a:gd name="T14" fmla="*/ 12 w 46"/>
                <a:gd name="T15" fmla="*/ 80 h 80"/>
                <a:gd name="T16" fmla="*/ 5 w 46"/>
                <a:gd name="T17" fmla="*/ 80 h 80"/>
                <a:gd name="T18" fmla="*/ 19 w 46"/>
                <a:gd name="T19" fmla="*/ 6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80">
                  <a:moveTo>
                    <a:pt x="19" y="6"/>
                  </a:moveTo>
                  <a:lnTo>
                    <a:pt x="19" y="6"/>
                  </a:lnTo>
                  <a:lnTo>
                    <a:pt x="0" y="6"/>
                  </a:lnTo>
                  <a:lnTo>
                    <a:pt x="1" y="0"/>
                  </a:lnTo>
                  <a:lnTo>
                    <a:pt x="46" y="0"/>
                  </a:lnTo>
                  <a:lnTo>
                    <a:pt x="45" y="6"/>
                  </a:lnTo>
                  <a:lnTo>
                    <a:pt x="26" y="6"/>
                  </a:lnTo>
                  <a:lnTo>
                    <a:pt x="12" y="80"/>
                  </a:lnTo>
                  <a:lnTo>
                    <a:pt x="5" y="80"/>
                  </a:lnTo>
                  <a:lnTo>
                    <a:pt x="19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" name="Freeform 20"/>
            <p:cNvSpPr>
              <a:spLocks/>
            </p:cNvSpPr>
            <p:nvPr userDrawn="1"/>
          </p:nvSpPr>
          <p:spPr bwMode="auto">
            <a:xfrm>
              <a:off x="8670925" y="6611938"/>
              <a:ext cx="60325" cy="104775"/>
            </a:xfrm>
            <a:custGeom>
              <a:avLst/>
              <a:gdLst>
                <a:gd name="T0" fmla="*/ 15 w 46"/>
                <a:gd name="T1" fmla="*/ 0 h 80"/>
                <a:gd name="T2" fmla="*/ 15 w 46"/>
                <a:gd name="T3" fmla="*/ 0 h 80"/>
                <a:gd name="T4" fmla="*/ 21 w 46"/>
                <a:gd name="T5" fmla="*/ 0 h 80"/>
                <a:gd name="T6" fmla="*/ 15 w 46"/>
                <a:gd name="T7" fmla="*/ 35 h 80"/>
                <a:gd name="T8" fmla="*/ 15 w 46"/>
                <a:gd name="T9" fmla="*/ 35 h 80"/>
                <a:gd name="T10" fmla="*/ 33 w 46"/>
                <a:gd name="T11" fmla="*/ 24 h 80"/>
                <a:gd name="T12" fmla="*/ 46 w 46"/>
                <a:gd name="T13" fmla="*/ 36 h 80"/>
                <a:gd name="T14" fmla="*/ 45 w 46"/>
                <a:gd name="T15" fmla="*/ 44 h 80"/>
                <a:gd name="T16" fmla="*/ 38 w 46"/>
                <a:gd name="T17" fmla="*/ 80 h 80"/>
                <a:gd name="T18" fmla="*/ 32 w 46"/>
                <a:gd name="T19" fmla="*/ 80 h 80"/>
                <a:gd name="T20" fmla="*/ 38 w 46"/>
                <a:gd name="T21" fmla="*/ 51 h 80"/>
                <a:gd name="T22" fmla="*/ 40 w 46"/>
                <a:gd name="T23" fmla="*/ 38 h 80"/>
                <a:gd name="T24" fmla="*/ 32 w 46"/>
                <a:gd name="T25" fmla="*/ 29 h 80"/>
                <a:gd name="T26" fmla="*/ 9 w 46"/>
                <a:gd name="T27" fmla="*/ 62 h 80"/>
                <a:gd name="T28" fmla="*/ 6 w 46"/>
                <a:gd name="T29" fmla="*/ 80 h 80"/>
                <a:gd name="T30" fmla="*/ 0 w 46"/>
                <a:gd name="T31" fmla="*/ 80 h 80"/>
                <a:gd name="T32" fmla="*/ 15 w 46"/>
                <a:gd name="T3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80">
                  <a:moveTo>
                    <a:pt x="15" y="0"/>
                  </a:moveTo>
                  <a:lnTo>
                    <a:pt x="15" y="0"/>
                  </a:lnTo>
                  <a:lnTo>
                    <a:pt x="21" y="0"/>
                  </a:lnTo>
                  <a:lnTo>
                    <a:pt x="15" y="35"/>
                  </a:lnTo>
                  <a:lnTo>
                    <a:pt x="15" y="35"/>
                  </a:lnTo>
                  <a:cubicBezTo>
                    <a:pt x="18" y="30"/>
                    <a:pt x="23" y="24"/>
                    <a:pt x="33" y="24"/>
                  </a:cubicBezTo>
                  <a:cubicBezTo>
                    <a:pt x="43" y="24"/>
                    <a:pt x="46" y="31"/>
                    <a:pt x="46" y="36"/>
                  </a:cubicBezTo>
                  <a:cubicBezTo>
                    <a:pt x="46" y="39"/>
                    <a:pt x="46" y="42"/>
                    <a:pt x="45" y="44"/>
                  </a:cubicBezTo>
                  <a:lnTo>
                    <a:pt x="38" y="80"/>
                  </a:lnTo>
                  <a:lnTo>
                    <a:pt x="32" y="80"/>
                  </a:lnTo>
                  <a:lnTo>
                    <a:pt x="38" y="51"/>
                  </a:lnTo>
                  <a:cubicBezTo>
                    <a:pt x="39" y="45"/>
                    <a:pt x="40" y="43"/>
                    <a:pt x="40" y="38"/>
                  </a:cubicBezTo>
                  <a:cubicBezTo>
                    <a:pt x="40" y="32"/>
                    <a:pt x="36" y="29"/>
                    <a:pt x="32" y="29"/>
                  </a:cubicBezTo>
                  <a:cubicBezTo>
                    <a:pt x="19" y="29"/>
                    <a:pt x="12" y="50"/>
                    <a:pt x="9" y="62"/>
                  </a:cubicBezTo>
                  <a:lnTo>
                    <a:pt x="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5" name="Freeform 21"/>
            <p:cNvSpPr>
              <a:spLocks noEditPoints="1"/>
            </p:cNvSpPr>
            <p:nvPr userDrawn="1"/>
          </p:nvSpPr>
          <p:spPr bwMode="auto">
            <a:xfrm>
              <a:off x="8747125" y="6643688"/>
              <a:ext cx="55563" cy="74612"/>
            </a:xfrm>
            <a:custGeom>
              <a:avLst/>
              <a:gdLst>
                <a:gd name="T0" fmla="*/ 34 w 42"/>
                <a:gd name="T1" fmla="*/ 56 h 57"/>
                <a:gd name="T2" fmla="*/ 34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6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9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5 w 42"/>
                <a:gd name="T21" fmla="*/ 50 h 57"/>
                <a:gd name="T22" fmla="*/ 34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4" y="56"/>
                  </a:moveTo>
                  <a:lnTo>
                    <a:pt x="34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1" y="57"/>
                    <a:pt x="0" y="52"/>
                    <a:pt x="0" y="34"/>
                  </a:cubicBezTo>
                  <a:cubicBezTo>
                    <a:pt x="0" y="18"/>
                    <a:pt x="9" y="0"/>
                    <a:pt x="26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9" y="22"/>
                  </a:lnTo>
                  <a:cubicBezTo>
                    <a:pt x="8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5" y="50"/>
                  </a:cubicBezTo>
                  <a:lnTo>
                    <a:pt x="34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Freeform 22"/>
            <p:cNvSpPr>
              <a:spLocks noEditPoints="1"/>
            </p:cNvSpPr>
            <p:nvPr userDrawn="1"/>
          </p:nvSpPr>
          <p:spPr bwMode="auto">
            <a:xfrm>
              <a:off x="8843963" y="6611938"/>
              <a:ext cx="68263" cy="104775"/>
            </a:xfrm>
            <a:custGeom>
              <a:avLst/>
              <a:gdLst>
                <a:gd name="T0" fmla="*/ 15 w 52"/>
                <a:gd name="T1" fmla="*/ 0 h 80"/>
                <a:gd name="T2" fmla="*/ 15 w 52"/>
                <a:gd name="T3" fmla="*/ 0 h 80"/>
                <a:gd name="T4" fmla="*/ 30 w 52"/>
                <a:gd name="T5" fmla="*/ 0 h 80"/>
                <a:gd name="T6" fmla="*/ 52 w 52"/>
                <a:gd name="T7" fmla="*/ 17 h 80"/>
                <a:gd name="T8" fmla="*/ 37 w 52"/>
                <a:gd name="T9" fmla="*/ 38 h 80"/>
                <a:gd name="T10" fmla="*/ 37 w 52"/>
                <a:gd name="T11" fmla="*/ 38 h 80"/>
                <a:gd name="T12" fmla="*/ 48 w 52"/>
                <a:gd name="T13" fmla="*/ 55 h 80"/>
                <a:gd name="T14" fmla="*/ 21 w 52"/>
                <a:gd name="T15" fmla="*/ 80 h 80"/>
                <a:gd name="T16" fmla="*/ 0 w 52"/>
                <a:gd name="T17" fmla="*/ 80 h 80"/>
                <a:gd name="T18" fmla="*/ 15 w 52"/>
                <a:gd name="T19" fmla="*/ 0 h 80"/>
                <a:gd name="T20" fmla="*/ 8 w 52"/>
                <a:gd name="T21" fmla="*/ 74 h 80"/>
                <a:gd name="T22" fmla="*/ 8 w 52"/>
                <a:gd name="T23" fmla="*/ 74 h 80"/>
                <a:gd name="T24" fmla="*/ 19 w 52"/>
                <a:gd name="T25" fmla="*/ 74 h 80"/>
                <a:gd name="T26" fmla="*/ 41 w 52"/>
                <a:gd name="T27" fmla="*/ 55 h 80"/>
                <a:gd name="T28" fmla="*/ 24 w 52"/>
                <a:gd name="T29" fmla="*/ 42 h 80"/>
                <a:gd name="T30" fmla="*/ 14 w 52"/>
                <a:gd name="T31" fmla="*/ 42 h 80"/>
                <a:gd name="T32" fmla="*/ 8 w 52"/>
                <a:gd name="T33" fmla="*/ 74 h 80"/>
                <a:gd name="T34" fmla="*/ 15 w 52"/>
                <a:gd name="T35" fmla="*/ 35 h 80"/>
                <a:gd name="T36" fmla="*/ 15 w 52"/>
                <a:gd name="T37" fmla="*/ 35 h 80"/>
                <a:gd name="T38" fmla="*/ 23 w 52"/>
                <a:gd name="T39" fmla="*/ 35 h 80"/>
                <a:gd name="T40" fmla="*/ 45 w 52"/>
                <a:gd name="T41" fmla="*/ 18 h 80"/>
                <a:gd name="T42" fmla="*/ 29 w 52"/>
                <a:gd name="T43" fmla="*/ 6 h 80"/>
                <a:gd name="T44" fmla="*/ 21 w 52"/>
                <a:gd name="T45" fmla="*/ 6 h 80"/>
                <a:gd name="T46" fmla="*/ 15 w 52"/>
                <a:gd name="T47" fmla="*/ 35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2" h="80">
                  <a:moveTo>
                    <a:pt x="15" y="0"/>
                  </a:moveTo>
                  <a:lnTo>
                    <a:pt x="15" y="0"/>
                  </a:lnTo>
                  <a:lnTo>
                    <a:pt x="30" y="0"/>
                  </a:lnTo>
                  <a:cubicBezTo>
                    <a:pt x="41" y="0"/>
                    <a:pt x="52" y="2"/>
                    <a:pt x="52" y="17"/>
                  </a:cubicBezTo>
                  <a:cubicBezTo>
                    <a:pt x="52" y="32"/>
                    <a:pt x="43" y="37"/>
                    <a:pt x="37" y="38"/>
                  </a:cubicBezTo>
                  <a:lnTo>
                    <a:pt x="37" y="38"/>
                  </a:lnTo>
                  <a:cubicBezTo>
                    <a:pt x="43" y="40"/>
                    <a:pt x="48" y="45"/>
                    <a:pt x="48" y="55"/>
                  </a:cubicBezTo>
                  <a:cubicBezTo>
                    <a:pt x="48" y="68"/>
                    <a:pt x="40" y="80"/>
                    <a:pt x="21" y="80"/>
                  </a:cubicBezTo>
                  <a:lnTo>
                    <a:pt x="0" y="80"/>
                  </a:lnTo>
                  <a:lnTo>
                    <a:pt x="15" y="0"/>
                  </a:lnTo>
                  <a:close/>
                  <a:moveTo>
                    <a:pt x="8" y="74"/>
                  </a:moveTo>
                  <a:lnTo>
                    <a:pt x="8" y="74"/>
                  </a:lnTo>
                  <a:lnTo>
                    <a:pt x="19" y="74"/>
                  </a:lnTo>
                  <a:cubicBezTo>
                    <a:pt x="29" y="74"/>
                    <a:pt x="41" y="72"/>
                    <a:pt x="41" y="55"/>
                  </a:cubicBezTo>
                  <a:cubicBezTo>
                    <a:pt x="41" y="44"/>
                    <a:pt x="33" y="42"/>
                    <a:pt x="24" y="42"/>
                  </a:cubicBezTo>
                  <a:lnTo>
                    <a:pt x="14" y="42"/>
                  </a:lnTo>
                  <a:lnTo>
                    <a:pt x="8" y="74"/>
                  </a:lnTo>
                  <a:close/>
                  <a:moveTo>
                    <a:pt x="15" y="35"/>
                  </a:moveTo>
                  <a:lnTo>
                    <a:pt x="15" y="35"/>
                  </a:lnTo>
                  <a:lnTo>
                    <a:pt x="23" y="35"/>
                  </a:lnTo>
                  <a:cubicBezTo>
                    <a:pt x="32" y="35"/>
                    <a:pt x="45" y="35"/>
                    <a:pt x="45" y="18"/>
                  </a:cubicBezTo>
                  <a:cubicBezTo>
                    <a:pt x="45" y="7"/>
                    <a:pt x="38" y="6"/>
                    <a:pt x="29" y="6"/>
                  </a:cubicBezTo>
                  <a:lnTo>
                    <a:pt x="21" y="6"/>
                  </a:lnTo>
                  <a:lnTo>
                    <a:pt x="15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7" name="Freeform 23"/>
            <p:cNvSpPr>
              <a:spLocks noEditPoints="1"/>
            </p:cNvSpPr>
            <p:nvPr userDrawn="1"/>
          </p:nvSpPr>
          <p:spPr bwMode="auto">
            <a:xfrm>
              <a:off x="8924925" y="6643688"/>
              <a:ext cx="60325" cy="74612"/>
            </a:xfrm>
            <a:custGeom>
              <a:avLst/>
              <a:gdLst>
                <a:gd name="T0" fmla="*/ 0 w 46"/>
                <a:gd name="T1" fmla="*/ 35 h 57"/>
                <a:gd name="T2" fmla="*/ 0 w 46"/>
                <a:gd name="T3" fmla="*/ 35 h 57"/>
                <a:gd name="T4" fmla="*/ 27 w 46"/>
                <a:gd name="T5" fmla="*/ 0 h 57"/>
                <a:gd name="T6" fmla="*/ 46 w 46"/>
                <a:gd name="T7" fmla="*/ 21 h 57"/>
                <a:gd name="T8" fmla="*/ 20 w 46"/>
                <a:gd name="T9" fmla="*/ 57 h 57"/>
                <a:gd name="T10" fmla="*/ 0 w 46"/>
                <a:gd name="T11" fmla="*/ 35 h 57"/>
                <a:gd name="T12" fmla="*/ 20 w 46"/>
                <a:gd name="T13" fmla="*/ 52 h 57"/>
                <a:gd name="T14" fmla="*/ 20 w 46"/>
                <a:gd name="T15" fmla="*/ 52 h 57"/>
                <a:gd name="T16" fmla="*/ 39 w 46"/>
                <a:gd name="T17" fmla="*/ 21 h 57"/>
                <a:gd name="T18" fmla="*/ 26 w 46"/>
                <a:gd name="T19" fmla="*/ 5 h 57"/>
                <a:gd name="T20" fmla="*/ 7 w 46"/>
                <a:gd name="T21" fmla="*/ 35 h 57"/>
                <a:gd name="T22" fmla="*/ 20 w 46"/>
                <a:gd name="T23" fmla="*/ 52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57">
                  <a:moveTo>
                    <a:pt x="0" y="35"/>
                  </a:moveTo>
                  <a:lnTo>
                    <a:pt x="0" y="35"/>
                  </a:lnTo>
                  <a:cubicBezTo>
                    <a:pt x="0" y="17"/>
                    <a:pt x="7" y="0"/>
                    <a:pt x="27" y="0"/>
                  </a:cubicBezTo>
                  <a:cubicBezTo>
                    <a:pt x="40" y="0"/>
                    <a:pt x="46" y="8"/>
                    <a:pt x="46" y="21"/>
                  </a:cubicBezTo>
                  <a:cubicBezTo>
                    <a:pt x="46" y="38"/>
                    <a:pt x="40" y="57"/>
                    <a:pt x="20" y="57"/>
                  </a:cubicBezTo>
                  <a:cubicBezTo>
                    <a:pt x="10" y="57"/>
                    <a:pt x="0" y="52"/>
                    <a:pt x="0" y="35"/>
                  </a:cubicBezTo>
                  <a:close/>
                  <a:moveTo>
                    <a:pt x="20" y="52"/>
                  </a:moveTo>
                  <a:lnTo>
                    <a:pt x="20" y="52"/>
                  </a:lnTo>
                  <a:cubicBezTo>
                    <a:pt x="35" y="52"/>
                    <a:pt x="39" y="36"/>
                    <a:pt x="39" y="21"/>
                  </a:cubicBezTo>
                  <a:cubicBezTo>
                    <a:pt x="39" y="12"/>
                    <a:pt x="36" y="5"/>
                    <a:pt x="26" y="5"/>
                  </a:cubicBezTo>
                  <a:cubicBezTo>
                    <a:pt x="11" y="5"/>
                    <a:pt x="7" y="23"/>
                    <a:pt x="7" y="35"/>
                  </a:cubicBezTo>
                  <a:cubicBezTo>
                    <a:pt x="7" y="46"/>
                    <a:pt x="12" y="52"/>
                    <a:pt x="20" y="52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8" name="Freeform 24"/>
            <p:cNvSpPr>
              <a:spLocks/>
            </p:cNvSpPr>
            <p:nvPr userDrawn="1"/>
          </p:nvSpPr>
          <p:spPr bwMode="auto">
            <a:xfrm>
              <a:off x="8997950" y="6643688"/>
              <a:ext cx="60325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6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3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7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6" y="11"/>
                  </a:lnTo>
                  <a:cubicBezTo>
                    <a:pt x="19" y="6"/>
                    <a:pt x="24" y="0"/>
                    <a:pt x="34" y="0"/>
                  </a:cubicBezTo>
                  <a:cubicBezTo>
                    <a:pt x="44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3" y="56"/>
                  </a:lnTo>
                  <a:lnTo>
                    <a:pt x="38" y="27"/>
                  </a:lnTo>
                  <a:cubicBezTo>
                    <a:pt x="40" y="21"/>
                    <a:pt x="40" y="19"/>
                    <a:pt x="40" y="14"/>
                  </a:cubicBezTo>
                  <a:cubicBezTo>
                    <a:pt x="40" y="8"/>
                    <a:pt x="37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7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" name="Freeform 25"/>
            <p:cNvSpPr>
              <a:spLocks noEditPoints="1"/>
            </p:cNvSpPr>
            <p:nvPr userDrawn="1"/>
          </p:nvSpPr>
          <p:spPr bwMode="auto">
            <a:xfrm>
              <a:off x="9075738" y="6611938"/>
              <a:ext cx="68263" cy="106362"/>
            </a:xfrm>
            <a:custGeom>
              <a:avLst/>
              <a:gdLst>
                <a:gd name="T0" fmla="*/ 32 w 52"/>
                <a:gd name="T1" fmla="*/ 72 h 81"/>
                <a:gd name="T2" fmla="*/ 32 w 52"/>
                <a:gd name="T3" fmla="*/ 72 h 81"/>
                <a:gd name="T4" fmla="*/ 32 w 52"/>
                <a:gd name="T5" fmla="*/ 72 h 81"/>
                <a:gd name="T6" fmla="*/ 16 w 52"/>
                <a:gd name="T7" fmla="*/ 81 h 81"/>
                <a:gd name="T8" fmla="*/ 0 w 52"/>
                <a:gd name="T9" fmla="*/ 61 h 81"/>
                <a:gd name="T10" fmla="*/ 25 w 52"/>
                <a:gd name="T11" fmla="*/ 24 h 81"/>
                <a:gd name="T12" fmla="*/ 39 w 52"/>
                <a:gd name="T13" fmla="*/ 34 h 81"/>
                <a:gd name="T14" fmla="*/ 39 w 52"/>
                <a:gd name="T15" fmla="*/ 34 h 81"/>
                <a:gd name="T16" fmla="*/ 45 w 52"/>
                <a:gd name="T17" fmla="*/ 0 h 81"/>
                <a:gd name="T18" fmla="*/ 52 w 52"/>
                <a:gd name="T19" fmla="*/ 0 h 81"/>
                <a:gd name="T20" fmla="*/ 36 w 52"/>
                <a:gd name="T21" fmla="*/ 80 h 81"/>
                <a:gd name="T22" fmla="*/ 30 w 52"/>
                <a:gd name="T23" fmla="*/ 80 h 81"/>
                <a:gd name="T24" fmla="*/ 32 w 52"/>
                <a:gd name="T25" fmla="*/ 72 h 81"/>
                <a:gd name="T26" fmla="*/ 17 w 52"/>
                <a:gd name="T27" fmla="*/ 76 h 81"/>
                <a:gd name="T28" fmla="*/ 17 w 52"/>
                <a:gd name="T29" fmla="*/ 76 h 81"/>
                <a:gd name="T30" fmla="*/ 36 w 52"/>
                <a:gd name="T31" fmla="*/ 46 h 81"/>
                <a:gd name="T32" fmla="*/ 25 w 52"/>
                <a:gd name="T33" fmla="*/ 29 h 81"/>
                <a:gd name="T34" fmla="*/ 7 w 52"/>
                <a:gd name="T35" fmla="*/ 61 h 81"/>
                <a:gd name="T36" fmla="*/ 17 w 52"/>
                <a:gd name="T37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" h="81">
                  <a:moveTo>
                    <a:pt x="32" y="72"/>
                  </a:moveTo>
                  <a:lnTo>
                    <a:pt x="32" y="72"/>
                  </a:lnTo>
                  <a:lnTo>
                    <a:pt x="32" y="72"/>
                  </a:lnTo>
                  <a:cubicBezTo>
                    <a:pt x="30" y="75"/>
                    <a:pt x="25" y="81"/>
                    <a:pt x="16" y="81"/>
                  </a:cubicBezTo>
                  <a:cubicBezTo>
                    <a:pt x="6" y="81"/>
                    <a:pt x="0" y="73"/>
                    <a:pt x="0" y="61"/>
                  </a:cubicBezTo>
                  <a:cubicBezTo>
                    <a:pt x="0" y="45"/>
                    <a:pt x="7" y="24"/>
                    <a:pt x="25" y="24"/>
                  </a:cubicBezTo>
                  <a:cubicBezTo>
                    <a:pt x="35" y="24"/>
                    <a:pt x="37" y="30"/>
                    <a:pt x="39" y="34"/>
                  </a:cubicBezTo>
                  <a:lnTo>
                    <a:pt x="39" y="34"/>
                  </a:lnTo>
                  <a:lnTo>
                    <a:pt x="45" y="0"/>
                  </a:lnTo>
                  <a:lnTo>
                    <a:pt x="52" y="0"/>
                  </a:lnTo>
                  <a:lnTo>
                    <a:pt x="36" y="80"/>
                  </a:lnTo>
                  <a:lnTo>
                    <a:pt x="30" y="80"/>
                  </a:lnTo>
                  <a:lnTo>
                    <a:pt x="32" y="72"/>
                  </a:lnTo>
                  <a:close/>
                  <a:moveTo>
                    <a:pt x="17" y="76"/>
                  </a:moveTo>
                  <a:lnTo>
                    <a:pt x="17" y="76"/>
                  </a:lnTo>
                  <a:cubicBezTo>
                    <a:pt x="30" y="76"/>
                    <a:pt x="36" y="58"/>
                    <a:pt x="36" y="46"/>
                  </a:cubicBezTo>
                  <a:cubicBezTo>
                    <a:pt x="36" y="37"/>
                    <a:pt x="32" y="29"/>
                    <a:pt x="25" y="29"/>
                  </a:cubicBezTo>
                  <a:cubicBezTo>
                    <a:pt x="12" y="29"/>
                    <a:pt x="7" y="50"/>
                    <a:pt x="7" y="61"/>
                  </a:cubicBezTo>
                  <a:cubicBezTo>
                    <a:pt x="7" y="68"/>
                    <a:pt x="10" y="76"/>
                    <a:pt x="17" y="76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0" name="Freeform 26"/>
            <p:cNvSpPr>
              <a:spLocks noEditPoints="1"/>
            </p:cNvSpPr>
            <p:nvPr userDrawn="1"/>
          </p:nvSpPr>
          <p:spPr bwMode="auto">
            <a:xfrm>
              <a:off x="9150350" y="6611938"/>
              <a:ext cx="30163" cy="104775"/>
            </a:xfrm>
            <a:custGeom>
              <a:avLst/>
              <a:gdLst>
                <a:gd name="T0" fmla="*/ 10 w 23"/>
                <a:gd name="T1" fmla="*/ 25 h 80"/>
                <a:gd name="T2" fmla="*/ 10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0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0" y="25"/>
                  </a:moveTo>
                  <a:lnTo>
                    <a:pt x="10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0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Freeform 27"/>
            <p:cNvSpPr>
              <a:spLocks/>
            </p:cNvSpPr>
            <p:nvPr userDrawn="1"/>
          </p:nvSpPr>
          <p:spPr bwMode="auto">
            <a:xfrm>
              <a:off x="9185275" y="6643688"/>
              <a:ext cx="60325" cy="73025"/>
            </a:xfrm>
            <a:custGeom>
              <a:avLst/>
              <a:gdLst>
                <a:gd name="T0" fmla="*/ 10 w 46"/>
                <a:gd name="T1" fmla="*/ 1 h 56"/>
                <a:gd name="T2" fmla="*/ 10 w 46"/>
                <a:gd name="T3" fmla="*/ 1 h 56"/>
                <a:gd name="T4" fmla="*/ 17 w 46"/>
                <a:gd name="T5" fmla="*/ 1 h 56"/>
                <a:gd name="T6" fmla="*/ 14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8 w 46"/>
                <a:gd name="T17" fmla="*/ 56 h 56"/>
                <a:gd name="T18" fmla="*/ 32 w 46"/>
                <a:gd name="T19" fmla="*/ 56 h 56"/>
                <a:gd name="T20" fmla="*/ 37 w 46"/>
                <a:gd name="T21" fmla="*/ 27 h 56"/>
                <a:gd name="T22" fmla="*/ 39 w 46"/>
                <a:gd name="T23" fmla="*/ 14 h 56"/>
                <a:gd name="T24" fmla="*/ 32 w 46"/>
                <a:gd name="T25" fmla="*/ 5 h 56"/>
                <a:gd name="T26" fmla="*/ 9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0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0" y="1"/>
                  </a:moveTo>
                  <a:lnTo>
                    <a:pt x="10" y="1"/>
                  </a:lnTo>
                  <a:lnTo>
                    <a:pt x="17" y="1"/>
                  </a:lnTo>
                  <a:lnTo>
                    <a:pt x="14" y="11"/>
                  </a:lnTo>
                  <a:lnTo>
                    <a:pt x="15" y="11"/>
                  </a:lnTo>
                  <a:cubicBezTo>
                    <a:pt x="18" y="6"/>
                    <a:pt x="23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8" y="56"/>
                  </a:lnTo>
                  <a:lnTo>
                    <a:pt x="32" y="56"/>
                  </a:lnTo>
                  <a:lnTo>
                    <a:pt x="37" y="27"/>
                  </a:lnTo>
                  <a:cubicBezTo>
                    <a:pt x="39" y="21"/>
                    <a:pt x="39" y="19"/>
                    <a:pt x="39" y="14"/>
                  </a:cubicBezTo>
                  <a:cubicBezTo>
                    <a:pt x="39" y="8"/>
                    <a:pt x="36" y="5"/>
                    <a:pt x="32" y="5"/>
                  </a:cubicBezTo>
                  <a:cubicBezTo>
                    <a:pt x="19" y="5"/>
                    <a:pt x="12" y="26"/>
                    <a:pt x="9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2" name="Freeform 28"/>
            <p:cNvSpPr>
              <a:spLocks noEditPoints="1"/>
            </p:cNvSpPr>
            <p:nvPr userDrawn="1"/>
          </p:nvSpPr>
          <p:spPr bwMode="auto">
            <a:xfrm>
              <a:off x="9258300" y="6643688"/>
              <a:ext cx="66675" cy="104775"/>
            </a:xfrm>
            <a:custGeom>
              <a:avLst/>
              <a:gdLst>
                <a:gd name="T0" fmla="*/ 41 w 51"/>
                <a:gd name="T1" fmla="*/ 56 h 79"/>
                <a:gd name="T2" fmla="*/ 41 w 51"/>
                <a:gd name="T3" fmla="*/ 56 h 79"/>
                <a:gd name="T4" fmla="*/ 14 w 51"/>
                <a:gd name="T5" fmla="*/ 79 h 79"/>
                <a:gd name="T6" fmla="*/ 0 w 51"/>
                <a:gd name="T7" fmla="*/ 76 h 79"/>
                <a:gd name="T8" fmla="*/ 1 w 51"/>
                <a:gd name="T9" fmla="*/ 69 h 79"/>
                <a:gd name="T10" fmla="*/ 16 w 51"/>
                <a:gd name="T11" fmla="*/ 73 h 79"/>
                <a:gd name="T12" fmla="*/ 34 w 51"/>
                <a:gd name="T13" fmla="*/ 56 h 79"/>
                <a:gd name="T14" fmla="*/ 36 w 51"/>
                <a:gd name="T15" fmla="*/ 48 h 79"/>
                <a:gd name="T16" fmla="*/ 36 w 51"/>
                <a:gd name="T17" fmla="*/ 48 h 79"/>
                <a:gd name="T18" fmla="*/ 20 w 51"/>
                <a:gd name="T19" fmla="*/ 56 h 79"/>
                <a:gd name="T20" fmla="*/ 5 w 51"/>
                <a:gd name="T21" fmla="*/ 37 h 79"/>
                <a:gd name="T22" fmla="*/ 29 w 51"/>
                <a:gd name="T23" fmla="*/ 0 h 79"/>
                <a:gd name="T24" fmla="*/ 43 w 51"/>
                <a:gd name="T25" fmla="*/ 10 h 79"/>
                <a:gd name="T26" fmla="*/ 43 w 51"/>
                <a:gd name="T27" fmla="*/ 10 h 79"/>
                <a:gd name="T28" fmla="*/ 45 w 51"/>
                <a:gd name="T29" fmla="*/ 1 h 79"/>
                <a:gd name="T30" fmla="*/ 51 w 51"/>
                <a:gd name="T31" fmla="*/ 1 h 79"/>
                <a:gd name="T32" fmla="*/ 41 w 51"/>
                <a:gd name="T33" fmla="*/ 56 h 79"/>
                <a:gd name="T34" fmla="*/ 22 w 51"/>
                <a:gd name="T35" fmla="*/ 50 h 79"/>
                <a:gd name="T36" fmla="*/ 22 w 51"/>
                <a:gd name="T37" fmla="*/ 50 h 79"/>
                <a:gd name="T38" fmla="*/ 40 w 51"/>
                <a:gd name="T39" fmla="*/ 23 h 79"/>
                <a:gd name="T40" fmla="*/ 29 w 51"/>
                <a:gd name="T41" fmla="*/ 5 h 79"/>
                <a:gd name="T42" fmla="*/ 12 w 51"/>
                <a:gd name="T43" fmla="*/ 35 h 79"/>
                <a:gd name="T44" fmla="*/ 22 w 51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1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2" y="79"/>
                    <a:pt x="14" y="79"/>
                  </a:cubicBezTo>
                  <a:cubicBezTo>
                    <a:pt x="7" y="79"/>
                    <a:pt x="1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2" y="66"/>
                    <a:pt x="34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0" y="56"/>
                  </a:cubicBezTo>
                  <a:cubicBezTo>
                    <a:pt x="10" y="56"/>
                    <a:pt x="5" y="48"/>
                    <a:pt x="5" y="37"/>
                  </a:cubicBezTo>
                  <a:cubicBezTo>
                    <a:pt x="5" y="21"/>
                    <a:pt x="12" y="0"/>
                    <a:pt x="29" y="0"/>
                  </a:cubicBezTo>
                  <a:cubicBezTo>
                    <a:pt x="39" y="0"/>
                    <a:pt x="42" y="7"/>
                    <a:pt x="43" y="10"/>
                  </a:cubicBezTo>
                  <a:lnTo>
                    <a:pt x="43" y="10"/>
                  </a:lnTo>
                  <a:lnTo>
                    <a:pt x="45" y="1"/>
                  </a:lnTo>
                  <a:lnTo>
                    <a:pt x="51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5" y="50"/>
                    <a:pt x="40" y="33"/>
                    <a:pt x="40" y="23"/>
                  </a:cubicBezTo>
                  <a:cubicBezTo>
                    <a:pt x="40" y="19"/>
                    <a:pt x="40" y="5"/>
                    <a:pt x="29" y="5"/>
                  </a:cubicBezTo>
                  <a:cubicBezTo>
                    <a:pt x="17" y="5"/>
                    <a:pt x="12" y="24"/>
                    <a:pt x="12" y="35"/>
                  </a:cubicBezTo>
                  <a:cubicBezTo>
                    <a:pt x="12" y="43"/>
                    <a:pt x="14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3" name="Freeform 29"/>
            <p:cNvSpPr>
              <a:spLocks/>
            </p:cNvSpPr>
            <p:nvPr userDrawn="1"/>
          </p:nvSpPr>
          <p:spPr bwMode="auto">
            <a:xfrm>
              <a:off x="9367838" y="6611938"/>
              <a:ext cx="66675" cy="104775"/>
            </a:xfrm>
            <a:custGeom>
              <a:avLst/>
              <a:gdLst>
                <a:gd name="T0" fmla="*/ 15 w 51"/>
                <a:gd name="T1" fmla="*/ 0 h 80"/>
                <a:gd name="T2" fmla="*/ 15 w 51"/>
                <a:gd name="T3" fmla="*/ 0 h 80"/>
                <a:gd name="T4" fmla="*/ 51 w 51"/>
                <a:gd name="T5" fmla="*/ 0 h 80"/>
                <a:gd name="T6" fmla="*/ 50 w 51"/>
                <a:gd name="T7" fmla="*/ 6 h 80"/>
                <a:gd name="T8" fmla="*/ 21 w 51"/>
                <a:gd name="T9" fmla="*/ 6 h 80"/>
                <a:gd name="T10" fmla="*/ 16 w 51"/>
                <a:gd name="T11" fmla="*/ 35 h 80"/>
                <a:gd name="T12" fmla="*/ 43 w 51"/>
                <a:gd name="T13" fmla="*/ 35 h 80"/>
                <a:gd name="T14" fmla="*/ 41 w 51"/>
                <a:gd name="T15" fmla="*/ 41 h 80"/>
                <a:gd name="T16" fmla="*/ 15 w 51"/>
                <a:gd name="T17" fmla="*/ 41 h 80"/>
                <a:gd name="T18" fmla="*/ 8 w 51"/>
                <a:gd name="T19" fmla="*/ 74 h 80"/>
                <a:gd name="T20" fmla="*/ 37 w 51"/>
                <a:gd name="T21" fmla="*/ 74 h 80"/>
                <a:gd name="T22" fmla="*/ 36 w 51"/>
                <a:gd name="T23" fmla="*/ 80 h 80"/>
                <a:gd name="T24" fmla="*/ 0 w 51"/>
                <a:gd name="T25" fmla="*/ 80 h 80"/>
                <a:gd name="T26" fmla="*/ 15 w 51"/>
                <a:gd name="T27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" h="80">
                  <a:moveTo>
                    <a:pt x="15" y="0"/>
                  </a:moveTo>
                  <a:lnTo>
                    <a:pt x="15" y="0"/>
                  </a:lnTo>
                  <a:lnTo>
                    <a:pt x="51" y="0"/>
                  </a:lnTo>
                  <a:lnTo>
                    <a:pt x="50" y="6"/>
                  </a:lnTo>
                  <a:lnTo>
                    <a:pt x="21" y="6"/>
                  </a:lnTo>
                  <a:lnTo>
                    <a:pt x="16" y="35"/>
                  </a:lnTo>
                  <a:lnTo>
                    <a:pt x="43" y="35"/>
                  </a:lnTo>
                  <a:lnTo>
                    <a:pt x="41" y="41"/>
                  </a:lnTo>
                  <a:lnTo>
                    <a:pt x="15" y="41"/>
                  </a:lnTo>
                  <a:lnTo>
                    <a:pt x="8" y="74"/>
                  </a:lnTo>
                  <a:lnTo>
                    <a:pt x="37" y="74"/>
                  </a:lnTo>
                  <a:lnTo>
                    <a:pt x="3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4" name="Freeform 30"/>
            <p:cNvSpPr>
              <a:spLocks/>
            </p:cNvSpPr>
            <p:nvPr userDrawn="1"/>
          </p:nvSpPr>
          <p:spPr bwMode="auto">
            <a:xfrm>
              <a:off x="9436100" y="6643688"/>
              <a:ext cx="60325" cy="73025"/>
            </a:xfrm>
            <a:custGeom>
              <a:avLst/>
              <a:gdLst>
                <a:gd name="T0" fmla="*/ 11 w 46"/>
                <a:gd name="T1" fmla="*/ 1 h 56"/>
                <a:gd name="T2" fmla="*/ 11 w 46"/>
                <a:gd name="T3" fmla="*/ 1 h 56"/>
                <a:gd name="T4" fmla="*/ 17 w 46"/>
                <a:gd name="T5" fmla="*/ 1 h 56"/>
                <a:gd name="T6" fmla="*/ 15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9 w 46"/>
                <a:gd name="T17" fmla="*/ 56 h 56"/>
                <a:gd name="T18" fmla="*/ 32 w 46"/>
                <a:gd name="T19" fmla="*/ 56 h 56"/>
                <a:gd name="T20" fmla="*/ 38 w 46"/>
                <a:gd name="T21" fmla="*/ 27 h 56"/>
                <a:gd name="T22" fmla="*/ 40 w 46"/>
                <a:gd name="T23" fmla="*/ 14 h 56"/>
                <a:gd name="T24" fmla="*/ 33 w 46"/>
                <a:gd name="T25" fmla="*/ 5 h 56"/>
                <a:gd name="T26" fmla="*/ 10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1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5" name="Freeform 31"/>
            <p:cNvSpPr>
              <a:spLocks noEditPoints="1"/>
            </p:cNvSpPr>
            <p:nvPr userDrawn="1"/>
          </p:nvSpPr>
          <p:spPr bwMode="auto">
            <a:xfrm>
              <a:off x="9507538" y="6643688"/>
              <a:ext cx="68263" cy="104775"/>
            </a:xfrm>
            <a:custGeom>
              <a:avLst/>
              <a:gdLst>
                <a:gd name="T0" fmla="*/ 41 w 52"/>
                <a:gd name="T1" fmla="*/ 56 h 79"/>
                <a:gd name="T2" fmla="*/ 41 w 52"/>
                <a:gd name="T3" fmla="*/ 56 h 79"/>
                <a:gd name="T4" fmla="*/ 15 w 52"/>
                <a:gd name="T5" fmla="*/ 79 h 79"/>
                <a:gd name="T6" fmla="*/ 0 w 52"/>
                <a:gd name="T7" fmla="*/ 76 h 79"/>
                <a:gd name="T8" fmla="*/ 1 w 52"/>
                <a:gd name="T9" fmla="*/ 69 h 79"/>
                <a:gd name="T10" fmla="*/ 16 w 52"/>
                <a:gd name="T11" fmla="*/ 73 h 79"/>
                <a:gd name="T12" fmla="*/ 35 w 52"/>
                <a:gd name="T13" fmla="*/ 56 h 79"/>
                <a:gd name="T14" fmla="*/ 36 w 52"/>
                <a:gd name="T15" fmla="*/ 48 h 79"/>
                <a:gd name="T16" fmla="*/ 36 w 52"/>
                <a:gd name="T17" fmla="*/ 48 h 79"/>
                <a:gd name="T18" fmla="*/ 21 w 52"/>
                <a:gd name="T19" fmla="*/ 56 h 79"/>
                <a:gd name="T20" fmla="*/ 5 w 52"/>
                <a:gd name="T21" fmla="*/ 37 h 79"/>
                <a:gd name="T22" fmla="*/ 30 w 52"/>
                <a:gd name="T23" fmla="*/ 0 h 79"/>
                <a:gd name="T24" fmla="*/ 43 w 52"/>
                <a:gd name="T25" fmla="*/ 10 h 79"/>
                <a:gd name="T26" fmla="*/ 44 w 52"/>
                <a:gd name="T27" fmla="*/ 10 h 79"/>
                <a:gd name="T28" fmla="*/ 45 w 52"/>
                <a:gd name="T29" fmla="*/ 1 h 79"/>
                <a:gd name="T30" fmla="*/ 52 w 52"/>
                <a:gd name="T31" fmla="*/ 1 h 79"/>
                <a:gd name="T32" fmla="*/ 41 w 52"/>
                <a:gd name="T33" fmla="*/ 56 h 79"/>
                <a:gd name="T34" fmla="*/ 22 w 52"/>
                <a:gd name="T35" fmla="*/ 50 h 79"/>
                <a:gd name="T36" fmla="*/ 22 w 52"/>
                <a:gd name="T37" fmla="*/ 50 h 79"/>
                <a:gd name="T38" fmla="*/ 41 w 52"/>
                <a:gd name="T39" fmla="*/ 23 h 79"/>
                <a:gd name="T40" fmla="*/ 30 w 52"/>
                <a:gd name="T41" fmla="*/ 5 h 79"/>
                <a:gd name="T42" fmla="*/ 12 w 52"/>
                <a:gd name="T43" fmla="*/ 35 h 79"/>
                <a:gd name="T44" fmla="*/ 22 w 52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2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3" y="79"/>
                    <a:pt x="15" y="79"/>
                  </a:cubicBezTo>
                  <a:cubicBezTo>
                    <a:pt x="7" y="79"/>
                    <a:pt x="2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3" y="66"/>
                    <a:pt x="35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1" y="56"/>
                  </a:cubicBezTo>
                  <a:cubicBezTo>
                    <a:pt x="11" y="56"/>
                    <a:pt x="5" y="48"/>
                    <a:pt x="5" y="37"/>
                  </a:cubicBezTo>
                  <a:cubicBezTo>
                    <a:pt x="5" y="21"/>
                    <a:pt x="12" y="0"/>
                    <a:pt x="30" y="0"/>
                  </a:cubicBezTo>
                  <a:cubicBezTo>
                    <a:pt x="40" y="0"/>
                    <a:pt x="42" y="7"/>
                    <a:pt x="43" y="10"/>
                  </a:cubicBezTo>
                  <a:lnTo>
                    <a:pt x="44" y="10"/>
                  </a:lnTo>
                  <a:lnTo>
                    <a:pt x="45" y="1"/>
                  </a:lnTo>
                  <a:lnTo>
                    <a:pt x="52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6" y="50"/>
                    <a:pt x="41" y="33"/>
                    <a:pt x="41" y="23"/>
                  </a:cubicBezTo>
                  <a:cubicBezTo>
                    <a:pt x="41" y="19"/>
                    <a:pt x="40" y="5"/>
                    <a:pt x="30" y="5"/>
                  </a:cubicBezTo>
                  <a:cubicBezTo>
                    <a:pt x="18" y="5"/>
                    <a:pt x="12" y="24"/>
                    <a:pt x="12" y="35"/>
                  </a:cubicBezTo>
                  <a:cubicBezTo>
                    <a:pt x="12" y="43"/>
                    <a:pt x="15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6" name="Freeform 32"/>
            <p:cNvSpPr>
              <a:spLocks noEditPoints="1"/>
            </p:cNvSpPr>
            <p:nvPr userDrawn="1"/>
          </p:nvSpPr>
          <p:spPr bwMode="auto">
            <a:xfrm>
              <a:off x="9588500" y="6611938"/>
              <a:ext cx="28575" cy="104775"/>
            </a:xfrm>
            <a:custGeom>
              <a:avLst/>
              <a:gdLst>
                <a:gd name="T0" fmla="*/ 11 w 23"/>
                <a:gd name="T1" fmla="*/ 25 h 80"/>
                <a:gd name="T2" fmla="*/ 11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1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1" y="25"/>
                  </a:moveTo>
                  <a:lnTo>
                    <a:pt x="11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1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7" name="Freeform 33"/>
            <p:cNvSpPr>
              <a:spLocks/>
            </p:cNvSpPr>
            <p:nvPr userDrawn="1"/>
          </p:nvSpPr>
          <p:spPr bwMode="auto">
            <a:xfrm>
              <a:off x="9623425" y="6643688"/>
              <a:ext cx="61913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5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2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6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4" y="0"/>
                  </a:cubicBezTo>
                  <a:cubicBezTo>
                    <a:pt x="43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8" name="Freeform 34"/>
            <p:cNvSpPr>
              <a:spLocks noEditPoints="1"/>
            </p:cNvSpPr>
            <p:nvPr userDrawn="1"/>
          </p:nvSpPr>
          <p:spPr bwMode="auto">
            <a:xfrm>
              <a:off x="9701213" y="6643688"/>
              <a:ext cx="53975" cy="74612"/>
            </a:xfrm>
            <a:custGeom>
              <a:avLst/>
              <a:gdLst>
                <a:gd name="T0" fmla="*/ 33 w 41"/>
                <a:gd name="T1" fmla="*/ 56 h 57"/>
                <a:gd name="T2" fmla="*/ 33 w 41"/>
                <a:gd name="T3" fmla="*/ 56 h 57"/>
                <a:gd name="T4" fmla="*/ 21 w 41"/>
                <a:gd name="T5" fmla="*/ 57 h 57"/>
                <a:gd name="T6" fmla="*/ 0 w 41"/>
                <a:gd name="T7" fmla="*/ 34 h 57"/>
                <a:gd name="T8" fmla="*/ 25 w 41"/>
                <a:gd name="T9" fmla="*/ 0 h 57"/>
                <a:gd name="T10" fmla="*/ 41 w 41"/>
                <a:gd name="T11" fmla="*/ 17 h 57"/>
                <a:gd name="T12" fmla="*/ 41 w 41"/>
                <a:gd name="T13" fmla="*/ 22 h 57"/>
                <a:gd name="T14" fmla="*/ 8 w 41"/>
                <a:gd name="T15" fmla="*/ 22 h 57"/>
                <a:gd name="T16" fmla="*/ 6 w 41"/>
                <a:gd name="T17" fmla="*/ 33 h 57"/>
                <a:gd name="T18" fmla="*/ 23 w 41"/>
                <a:gd name="T19" fmla="*/ 52 h 57"/>
                <a:gd name="T20" fmla="*/ 34 w 41"/>
                <a:gd name="T21" fmla="*/ 50 h 57"/>
                <a:gd name="T22" fmla="*/ 33 w 41"/>
                <a:gd name="T23" fmla="*/ 56 h 57"/>
                <a:gd name="T24" fmla="*/ 35 w 41"/>
                <a:gd name="T25" fmla="*/ 17 h 57"/>
                <a:gd name="T26" fmla="*/ 35 w 41"/>
                <a:gd name="T27" fmla="*/ 17 h 57"/>
                <a:gd name="T28" fmla="*/ 24 w 41"/>
                <a:gd name="T29" fmla="*/ 5 h 57"/>
                <a:gd name="T30" fmla="*/ 10 w 41"/>
                <a:gd name="T31" fmla="*/ 17 h 57"/>
                <a:gd name="T32" fmla="*/ 35 w 41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" h="57">
                  <a:moveTo>
                    <a:pt x="33" y="56"/>
                  </a:moveTo>
                  <a:lnTo>
                    <a:pt x="33" y="56"/>
                  </a:lnTo>
                  <a:cubicBezTo>
                    <a:pt x="29" y="57"/>
                    <a:pt x="25" y="57"/>
                    <a:pt x="21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1" y="7"/>
                    <a:pt x="41" y="17"/>
                  </a:cubicBezTo>
                  <a:cubicBezTo>
                    <a:pt x="41" y="19"/>
                    <a:pt x="41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6" y="29"/>
                    <a:pt x="6" y="33"/>
                  </a:cubicBezTo>
                  <a:cubicBezTo>
                    <a:pt x="6" y="44"/>
                    <a:pt x="11" y="52"/>
                    <a:pt x="23" y="52"/>
                  </a:cubicBezTo>
                  <a:cubicBezTo>
                    <a:pt x="27" y="52"/>
                    <a:pt x="31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3" y="5"/>
                    <a:pt x="24" y="5"/>
                  </a:cubicBezTo>
                  <a:cubicBezTo>
                    <a:pt x="15" y="5"/>
                    <a:pt x="11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9" name="Freeform 35"/>
            <p:cNvSpPr>
              <a:spLocks noEditPoints="1"/>
            </p:cNvSpPr>
            <p:nvPr userDrawn="1"/>
          </p:nvSpPr>
          <p:spPr bwMode="auto">
            <a:xfrm>
              <a:off x="9766300" y="6643688"/>
              <a:ext cx="55563" cy="74612"/>
            </a:xfrm>
            <a:custGeom>
              <a:avLst/>
              <a:gdLst>
                <a:gd name="T0" fmla="*/ 33 w 42"/>
                <a:gd name="T1" fmla="*/ 56 h 57"/>
                <a:gd name="T2" fmla="*/ 33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5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8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4 w 42"/>
                <a:gd name="T21" fmla="*/ 50 h 57"/>
                <a:gd name="T22" fmla="*/ 33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3" y="56"/>
                  </a:moveTo>
                  <a:lnTo>
                    <a:pt x="33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0" name="Freeform 36"/>
            <p:cNvSpPr>
              <a:spLocks/>
            </p:cNvSpPr>
            <p:nvPr userDrawn="1"/>
          </p:nvSpPr>
          <p:spPr bwMode="auto">
            <a:xfrm>
              <a:off x="9829800" y="6643688"/>
              <a:ext cx="44450" cy="73025"/>
            </a:xfrm>
            <a:custGeom>
              <a:avLst/>
              <a:gdLst>
                <a:gd name="T0" fmla="*/ 11 w 34"/>
                <a:gd name="T1" fmla="*/ 1 h 56"/>
                <a:gd name="T2" fmla="*/ 11 w 34"/>
                <a:gd name="T3" fmla="*/ 1 h 56"/>
                <a:gd name="T4" fmla="*/ 17 w 34"/>
                <a:gd name="T5" fmla="*/ 1 h 56"/>
                <a:gd name="T6" fmla="*/ 15 w 34"/>
                <a:gd name="T7" fmla="*/ 10 h 56"/>
                <a:gd name="T8" fmla="*/ 15 w 34"/>
                <a:gd name="T9" fmla="*/ 10 h 56"/>
                <a:gd name="T10" fmla="*/ 34 w 34"/>
                <a:gd name="T11" fmla="*/ 0 h 56"/>
                <a:gd name="T12" fmla="*/ 33 w 34"/>
                <a:gd name="T13" fmla="*/ 6 h 56"/>
                <a:gd name="T14" fmla="*/ 10 w 34"/>
                <a:gd name="T15" fmla="*/ 36 h 56"/>
                <a:gd name="T16" fmla="*/ 6 w 34"/>
                <a:gd name="T17" fmla="*/ 56 h 56"/>
                <a:gd name="T18" fmla="*/ 0 w 34"/>
                <a:gd name="T19" fmla="*/ 56 h 56"/>
                <a:gd name="T20" fmla="*/ 11 w 34"/>
                <a:gd name="T21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0"/>
                  </a:lnTo>
                  <a:lnTo>
                    <a:pt x="15" y="10"/>
                  </a:lnTo>
                  <a:cubicBezTo>
                    <a:pt x="19" y="2"/>
                    <a:pt x="26" y="0"/>
                    <a:pt x="34" y="0"/>
                  </a:cubicBezTo>
                  <a:lnTo>
                    <a:pt x="33" y="6"/>
                  </a:lnTo>
                  <a:cubicBezTo>
                    <a:pt x="15" y="6"/>
                    <a:pt x="12" y="24"/>
                    <a:pt x="10" y="36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1" name="Freeform 37"/>
            <p:cNvSpPr>
              <a:spLocks/>
            </p:cNvSpPr>
            <p:nvPr userDrawn="1"/>
          </p:nvSpPr>
          <p:spPr bwMode="auto">
            <a:xfrm>
              <a:off x="9875838" y="6643688"/>
              <a:ext cx="55563" cy="74612"/>
            </a:xfrm>
            <a:custGeom>
              <a:avLst/>
              <a:gdLst>
                <a:gd name="T0" fmla="*/ 28 w 42"/>
                <a:gd name="T1" fmla="*/ 25 h 57"/>
                <a:gd name="T2" fmla="*/ 28 w 42"/>
                <a:gd name="T3" fmla="*/ 25 h 57"/>
                <a:gd name="T4" fmla="*/ 38 w 42"/>
                <a:gd name="T5" fmla="*/ 40 h 57"/>
                <a:gd name="T6" fmla="*/ 16 w 42"/>
                <a:gd name="T7" fmla="*/ 57 h 57"/>
                <a:gd name="T8" fmla="*/ 0 w 42"/>
                <a:gd name="T9" fmla="*/ 54 h 57"/>
                <a:gd name="T10" fmla="*/ 1 w 42"/>
                <a:gd name="T11" fmla="*/ 48 h 57"/>
                <a:gd name="T12" fmla="*/ 17 w 42"/>
                <a:gd name="T13" fmla="*/ 52 h 57"/>
                <a:gd name="T14" fmla="*/ 32 w 42"/>
                <a:gd name="T15" fmla="*/ 41 h 57"/>
                <a:gd name="T16" fmla="*/ 23 w 42"/>
                <a:gd name="T17" fmla="*/ 31 h 57"/>
                <a:gd name="T18" fmla="*/ 19 w 42"/>
                <a:gd name="T19" fmla="*/ 29 h 57"/>
                <a:gd name="T20" fmla="*/ 8 w 42"/>
                <a:gd name="T21" fmla="*/ 15 h 57"/>
                <a:gd name="T22" fmla="*/ 26 w 42"/>
                <a:gd name="T23" fmla="*/ 0 h 57"/>
                <a:gd name="T24" fmla="*/ 42 w 42"/>
                <a:gd name="T25" fmla="*/ 3 h 57"/>
                <a:gd name="T26" fmla="*/ 41 w 42"/>
                <a:gd name="T27" fmla="*/ 9 h 57"/>
                <a:gd name="T28" fmla="*/ 26 w 42"/>
                <a:gd name="T29" fmla="*/ 5 h 57"/>
                <a:gd name="T30" fmla="*/ 15 w 42"/>
                <a:gd name="T31" fmla="*/ 14 h 57"/>
                <a:gd name="T32" fmla="*/ 24 w 42"/>
                <a:gd name="T33" fmla="*/ 23 h 57"/>
                <a:gd name="T34" fmla="*/ 28 w 42"/>
                <a:gd name="T35" fmla="*/ 2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2" h="57">
                  <a:moveTo>
                    <a:pt x="28" y="25"/>
                  </a:moveTo>
                  <a:lnTo>
                    <a:pt x="28" y="25"/>
                  </a:lnTo>
                  <a:cubicBezTo>
                    <a:pt x="33" y="28"/>
                    <a:pt x="38" y="32"/>
                    <a:pt x="38" y="40"/>
                  </a:cubicBezTo>
                  <a:cubicBezTo>
                    <a:pt x="38" y="53"/>
                    <a:pt x="27" y="57"/>
                    <a:pt x="16" y="57"/>
                  </a:cubicBezTo>
                  <a:cubicBezTo>
                    <a:pt x="8" y="57"/>
                    <a:pt x="2" y="55"/>
                    <a:pt x="0" y="54"/>
                  </a:cubicBezTo>
                  <a:lnTo>
                    <a:pt x="1" y="48"/>
                  </a:lnTo>
                  <a:cubicBezTo>
                    <a:pt x="3" y="49"/>
                    <a:pt x="10" y="52"/>
                    <a:pt x="17" y="52"/>
                  </a:cubicBezTo>
                  <a:cubicBezTo>
                    <a:pt x="24" y="52"/>
                    <a:pt x="32" y="48"/>
                    <a:pt x="32" y="41"/>
                  </a:cubicBezTo>
                  <a:cubicBezTo>
                    <a:pt x="32" y="35"/>
                    <a:pt x="26" y="33"/>
                    <a:pt x="23" y="31"/>
                  </a:cubicBezTo>
                  <a:lnTo>
                    <a:pt x="19" y="29"/>
                  </a:lnTo>
                  <a:cubicBezTo>
                    <a:pt x="14" y="26"/>
                    <a:pt x="8" y="23"/>
                    <a:pt x="8" y="15"/>
                  </a:cubicBezTo>
                  <a:cubicBezTo>
                    <a:pt x="8" y="3"/>
                    <a:pt x="18" y="0"/>
                    <a:pt x="26" y="0"/>
                  </a:cubicBezTo>
                  <a:cubicBezTo>
                    <a:pt x="33" y="0"/>
                    <a:pt x="38" y="1"/>
                    <a:pt x="42" y="3"/>
                  </a:cubicBezTo>
                  <a:lnTo>
                    <a:pt x="41" y="9"/>
                  </a:lnTo>
                  <a:cubicBezTo>
                    <a:pt x="39" y="8"/>
                    <a:pt x="33" y="5"/>
                    <a:pt x="26" y="5"/>
                  </a:cubicBezTo>
                  <a:cubicBezTo>
                    <a:pt x="20" y="5"/>
                    <a:pt x="15" y="8"/>
                    <a:pt x="15" y="14"/>
                  </a:cubicBezTo>
                  <a:cubicBezTo>
                    <a:pt x="15" y="19"/>
                    <a:pt x="21" y="21"/>
                    <a:pt x="24" y="23"/>
                  </a:cubicBezTo>
                  <a:lnTo>
                    <a:pt x="28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pic>
        <p:nvPicPr>
          <p:cNvPr id="62" name="Picture 3" descr="X:\Teams\C-MaC_new\__Corona\Icons\Haende_waschen_PNG_M Office 1280 (RGB)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46495" y="2557748"/>
            <a:ext cx="761999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4" descr="X:\Teams\C-MaC_new\__Corona\Icons\In_Armbeuge_niesen_PNG_M Office 1280 (RGB)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46494" y="3473648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X:\Teams\C-MaC_new\__Corona\Icons\Abstand_halten_PNG_M Office 1280 (RGB)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46495" y="4414712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6" descr="X:\Teams\C-MaC_new\__Corona\Icons\Keine_Gruppen_PNG_M Office 1280 (RGB)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46494" y="5341094"/>
            <a:ext cx="762000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7" descr="X:\Teams\C-MaC_new\__Corona\Icons\Keine_Hand_im_Gesicht_PNG_M Office 1280 (RGB).png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84616" y="2557748"/>
            <a:ext cx="758882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8" descr="X:\Teams\C-MaC_new\__Corona\Icons\Keine_Hand_schuetteln_PNG_M Office 1280 (RGB).png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84615" y="3473647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5" descr="X:\Teams\C-MaC_new\__Corona\Icons\Info_i_PNG_M Office 1280 (RGB).png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84614" y="4414713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148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quarter" idx="33"/>
          </p:nvPr>
        </p:nvSpPr>
        <p:spPr>
          <a:xfrm>
            <a:off x="402846" y="2633697"/>
            <a:ext cx="11583776" cy="5542254"/>
          </a:xfrm>
        </p:spPr>
        <p:txBody>
          <a:bodyPr/>
          <a:lstStyle/>
          <a:p>
            <a:pPr lvl="2"/>
            <a:r>
              <a:rPr lang="ru-RU" dirty="0"/>
              <a:t>Тщательно мойте руки с мылом </a:t>
            </a:r>
            <a:r>
              <a:rPr lang="ru-RU" dirty="0" smtClean="0"/>
              <a:t>20-30 </a:t>
            </a:r>
            <a:r>
              <a:rPr lang="ru-RU" dirty="0"/>
              <a:t>секунд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ru-RU" dirty="0"/>
              <a:t>При кашле и чихании прикрывайте рот </a:t>
            </a:r>
            <a:r>
              <a:rPr lang="ru-RU" dirty="0" smtClean="0"/>
              <a:t>и </a:t>
            </a:r>
            <a:r>
              <a:rPr lang="ru-RU" dirty="0"/>
              <a:t>нос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ru-RU" dirty="0" smtClean="0"/>
              <a:t>одноразовой бумажной салфеткой</a:t>
            </a:r>
            <a:r>
              <a:rPr lang="ru-RU" dirty="0"/>
              <a:t>, </a:t>
            </a:r>
            <a:r>
              <a:rPr lang="ru-RU" dirty="0" smtClean="0"/>
              <a:t>либо </a:t>
            </a:r>
            <a:r>
              <a:rPr lang="ru-RU" dirty="0"/>
              <a:t>при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ru-RU" dirty="0" smtClean="0"/>
              <a:t>чихании</a:t>
            </a:r>
            <a:r>
              <a:rPr lang="ru-RU" dirty="0"/>
              <a:t>, чихайте в изгиб локтя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ru-RU" dirty="0" smtClean="0"/>
              <a:t>Постарайтесь </a:t>
            </a:r>
            <a:r>
              <a:rPr lang="ru-RU" dirty="0"/>
              <a:t>реже посещать многолюдные места, 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ru-RU" dirty="0" smtClean="0"/>
              <a:t>личные </a:t>
            </a:r>
            <a:r>
              <a:rPr lang="ru-RU" dirty="0"/>
              <a:t>встречи, по </a:t>
            </a:r>
            <a:r>
              <a:rPr lang="ru-RU" dirty="0" smtClean="0"/>
              <a:t>возможности</a:t>
            </a:r>
            <a:r>
              <a:rPr lang="ru-RU" dirty="0"/>
              <a:t>, отмените и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ru-RU" dirty="0" smtClean="0"/>
              <a:t>используйте </a:t>
            </a:r>
            <a:r>
              <a:rPr lang="ru-RU" dirty="0"/>
              <a:t>для общения телефон или </a:t>
            </a:r>
            <a:r>
              <a:rPr lang="ru-RU" dirty="0" smtClean="0"/>
              <a:t>WebEx</a:t>
            </a:r>
            <a:r>
              <a:rPr lang="en-US" dirty="0" smtClean="0"/>
              <a:t>.</a:t>
            </a:r>
            <a:endParaRPr lang="de-DE" dirty="0"/>
          </a:p>
          <a:p>
            <a:endParaRPr lang="de-DE" sz="2800" dirty="0" smtClean="0"/>
          </a:p>
          <a:p>
            <a:endParaRPr lang="de-DE" sz="2800" dirty="0"/>
          </a:p>
          <a:p>
            <a:r>
              <a:rPr lang="ru-RU" sz="2700" dirty="0"/>
              <a:t>Пожалуйста, старайтесь придерживаться данным рекомендациям в Вашем окружении!</a:t>
            </a:r>
            <a:endParaRPr lang="en-US" sz="2700" dirty="0"/>
          </a:p>
        </p:txBody>
      </p:sp>
      <p:sp>
        <p:nvSpPr>
          <p:cNvPr id="2" name="Inhaltsplatzhalter 1"/>
          <p:cNvSpPr>
            <a:spLocks noGrp="1"/>
          </p:cNvSpPr>
          <p:nvPr>
            <p:ph sz="quarter" idx="32"/>
          </p:nvPr>
        </p:nvSpPr>
        <p:spPr>
          <a:xfrm>
            <a:off x="6661099" y="2631968"/>
            <a:ext cx="5095501" cy="5543983"/>
          </a:xfrm>
        </p:spPr>
        <p:txBody>
          <a:bodyPr/>
          <a:lstStyle/>
          <a:p>
            <a:pPr lvl="2"/>
            <a:r>
              <a:rPr lang="ru-RU" dirty="0"/>
              <a:t>По возможности, старайтесь соблюдать </a:t>
            </a:r>
            <a:r>
              <a:rPr lang="de-DE" dirty="0"/>
              <a:t/>
            </a:r>
            <a:br>
              <a:rPr lang="de-DE" dirty="0"/>
            </a:br>
            <a:r>
              <a:rPr lang="ru-RU" dirty="0"/>
              <a:t>расстояние  1,5 метра между людьми</a:t>
            </a:r>
            <a:r>
              <a:rPr lang="en-US" dirty="0"/>
              <a:t>.</a:t>
            </a:r>
          </a:p>
          <a:p>
            <a:pPr lvl="2"/>
            <a:endParaRPr lang="en-US" dirty="0"/>
          </a:p>
          <a:p>
            <a:pPr lvl="2"/>
            <a:r>
              <a:rPr lang="ru-RU" dirty="0" smtClean="0"/>
              <a:t>Не </a:t>
            </a:r>
            <a:r>
              <a:rPr lang="ru-RU" dirty="0"/>
              <a:t>трогайте грязными руками </a:t>
            </a:r>
            <a:r>
              <a:rPr lang="ru-RU" dirty="0" smtClean="0"/>
              <a:t>ваше </a:t>
            </a:r>
            <a:r>
              <a:rPr lang="ru-RU" dirty="0"/>
              <a:t>лицо,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ru-RU" dirty="0" smtClean="0"/>
              <a:t>глаза</a:t>
            </a:r>
            <a:r>
              <a:rPr lang="ru-RU" dirty="0"/>
              <a:t>, </a:t>
            </a:r>
            <a:r>
              <a:rPr lang="ru-RU" dirty="0" smtClean="0"/>
              <a:t>рот</a:t>
            </a:r>
            <a:r>
              <a:rPr lang="ru-RU" dirty="0"/>
              <a:t>, нос</a:t>
            </a:r>
            <a:r>
              <a:rPr lang="en-US" dirty="0" smtClean="0"/>
              <a:t>.</a:t>
            </a:r>
            <a:endParaRPr lang="en-US" dirty="0"/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az-Cyrl-AZ" dirty="0"/>
              <a:t>Избегайте приветственных </a:t>
            </a:r>
            <a:r>
              <a:rPr lang="az-Cyrl-AZ" dirty="0" smtClean="0"/>
              <a:t>рукопожатий</a:t>
            </a:r>
            <a:r>
              <a:rPr lang="en-US" dirty="0" smtClean="0"/>
              <a:t>.</a:t>
            </a:r>
            <a:endParaRPr lang="en-US" dirty="0"/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ru-RU" dirty="0"/>
              <a:t>Сообщите вашему руководству, </a:t>
            </a:r>
            <a:r>
              <a:rPr lang="ru-RU" dirty="0" smtClean="0"/>
              <a:t>если </a:t>
            </a:r>
            <a:r>
              <a:rPr lang="ru-RU" dirty="0"/>
              <a:t>в </a:t>
            </a:r>
            <a:r>
              <a:rPr lang="ru-RU" dirty="0" smtClean="0"/>
              <a:t>вашем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ru-RU" dirty="0" smtClean="0"/>
              <a:t>районе </a:t>
            </a:r>
            <a:r>
              <a:rPr lang="ru-RU" dirty="0"/>
              <a:t>есть случаи </a:t>
            </a:r>
            <a:r>
              <a:rPr lang="ru-RU" dirty="0" smtClean="0"/>
              <a:t>заражения </a:t>
            </a:r>
            <a:r>
              <a:rPr lang="ru-RU" dirty="0"/>
              <a:t>коронавирусом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>
          <a:xfrm>
            <a:off x="421859" y="1005930"/>
            <a:ext cx="11222190" cy="672365"/>
          </a:xfrm>
        </p:spPr>
        <p:txBody>
          <a:bodyPr/>
          <a:lstStyle/>
          <a:p>
            <a:r>
              <a:rPr lang="az-Cyrl-AZ" sz="1800" b="1" dirty="0">
                <a:solidFill>
                  <a:schemeClr val="accent1"/>
                </a:solidFill>
              </a:rPr>
              <a:t>Коронавирус</a:t>
            </a:r>
            <a:r>
              <a:rPr lang="de-DE" sz="1800" b="1" dirty="0" smtClean="0">
                <a:solidFill>
                  <a:schemeClr val="accent1"/>
                </a:solidFill>
              </a:rPr>
              <a:t>:</a:t>
            </a:r>
            <a:endParaRPr lang="de-DE" sz="1800" b="1" dirty="0">
              <a:solidFill>
                <a:schemeClr val="accent1"/>
              </a:solidFill>
            </a:endParaRPr>
          </a:p>
          <a:p>
            <a:r>
              <a:rPr lang="ru-RU" dirty="0"/>
              <a:t>Как мы можем себя защитить?</a:t>
            </a:r>
            <a:endParaRPr lang="en-US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30"/>
          </p:nvPr>
        </p:nvSpPr>
        <p:spPr/>
      </p:sp>
      <p:sp>
        <p:nvSpPr>
          <p:cNvPr id="6" name="Bildplatzhalter 5"/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7" name="Bildplatzhalter 6"/>
          <p:cNvSpPr>
            <a:spLocks noGrp="1"/>
          </p:cNvSpPr>
          <p:nvPr>
            <p:ph type="pic" sz="quarter" idx="34"/>
          </p:nvPr>
        </p:nvSpPr>
        <p:spPr/>
      </p:sp>
      <p:sp>
        <p:nvSpPr>
          <p:cNvPr id="8" name="Bildplatzhalter 7"/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9" name="Fußzeilenplatzhalt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E5CB8F3-0C1D-3B41-8384-285176E3E6E0}" type="slidenum">
              <a:rPr lang="de-DE" smtClean="0"/>
              <a:pPr/>
              <a:t>5</a:t>
            </a:fld>
            <a:endParaRPr lang="de-DE" dirty="0"/>
          </a:p>
        </p:txBody>
      </p:sp>
      <p:grpSp>
        <p:nvGrpSpPr>
          <p:cNvPr id="11" name="Gruppieren 10"/>
          <p:cNvGrpSpPr/>
          <p:nvPr/>
        </p:nvGrpSpPr>
        <p:grpSpPr>
          <a:xfrm>
            <a:off x="9345005" y="917343"/>
            <a:ext cx="2317712" cy="821403"/>
            <a:chOff x="7893050" y="6149976"/>
            <a:chExt cx="2084388" cy="696911"/>
          </a:xfrm>
        </p:grpSpPr>
        <p:sp>
          <p:nvSpPr>
            <p:cNvPr id="12" name="Freeform 8"/>
            <p:cNvSpPr>
              <a:spLocks/>
            </p:cNvSpPr>
            <p:nvPr userDrawn="1"/>
          </p:nvSpPr>
          <p:spPr bwMode="auto">
            <a:xfrm>
              <a:off x="8259763" y="6189663"/>
              <a:ext cx="182563" cy="288925"/>
            </a:xfrm>
            <a:custGeom>
              <a:avLst/>
              <a:gdLst>
                <a:gd name="T0" fmla="*/ 56 w 140"/>
                <a:gd name="T1" fmla="*/ 176 h 218"/>
                <a:gd name="T2" fmla="*/ 56 w 140"/>
                <a:gd name="T3" fmla="*/ 176 h 218"/>
                <a:gd name="T4" fmla="*/ 93 w 140"/>
                <a:gd name="T5" fmla="*/ 0 h 218"/>
                <a:gd name="T6" fmla="*/ 90 w 140"/>
                <a:gd name="T7" fmla="*/ 0 h 218"/>
                <a:gd name="T8" fmla="*/ 46 w 140"/>
                <a:gd name="T9" fmla="*/ 0 h 218"/>
                <a:gd name="T10" fmla="*/ 0 w 140"/>
                <a:gd name="T11" fmla="*/ 218 h 218"/>
                <a:gd name="T12" fmla="*/ 131 w 140"/>
                <a:gd name="T13" fmla="*/ 218 h 218"/>
                <a:gd name="T14" fmla="*/ 140 w 140"/>
                <a:gd name="T15" fmla="*/ 176 h 218"/>
                <a:gd name="T16" fmla="*/ 56 w 140"/>
                <a:gd name="T17" fmla="*/ 17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0" h="218">
                  <a:moveTo>
                    <a:pt x="56" y="176"/>
                  </a:moveTo>
                  <a:lnTo>
                    <a:pt x="56" y="176"/>
                  </a:lnTo>
                  <a:cubicBezTo>
                    <a:pt x="57" y="171"/>
                    <a:pt x="93" y="0"/>
                    <a:pt x="93" y="0"/>
                  </a:cubicBezTo>
                  <a:lnTo>
                    <a:pt x="90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131" y="218"/>
                  </a:lnTo>
                  <a:lnTo>
                    <a:pt x="140" y="176"/>
                  </a:lnTo>
                  <a:lnTo>
                    <a:pt x="56" y="176"/>
                  </a:ln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" name="Freeform 9"/>
            <p:cNvSpPr>
              <a:spLocks noEditPoints="1"/>
            </p:cNvSpPr>
            <p:nvPr userDrawn="1"/>
          </p:nvSpPr>
          <p:spPr bwMode="auto">
            <a:xfrm>
              <a:off x="8455025" y="6253163"/>
              <a:ext cx="239713" cy="231775"/>
            </a:xfrm>
            <a:custGeom>
              <a:avLst/>
              <a:gdLst>
                <a:gd name="T0" fmla="*/ 166 w 183"/>
                <a:gd name="T1" fmla="*/ 25 h 175"/>
                <a:gd name="T2" fmla="*/ 166 w 183"/>
                <a:gd name="T3" fmla="*/ 25 h 175"/>
                <a:gd name="T4" fmla="*/ 110 w 183"/>
                <a:gd name="T5" fmla="*/ 0 h 175"/>
                <a:gd name="T6" fmla="*/ 5 w 183"/>
                <a:gd name="T7" fmla="*/ 88 h 175"/>
                <a:gd name="T8" fmla="*/ 18 w 183"/>
                <a:gd name="T9" fmla="*/ 150 h 175"/>
                <a:gd name="T10" fmla="*/ 74 w 183"/>
                <a:gd name="T11" fmla="*/ 175 h 175"/>
                <a:gd name="T12" fmla="*/ 178 w 183"/>
                <a:gd name="T13" fmla="*/ 88 h 175"/>
                <a:gd name="T14" fmla="*/ 166 w 183"/>
                <a:gd name="T15" fmla="*/ 25 h 175"/>
                <a:gd name="T16" fmla="*/ 48 w 183"/>
                <a:gd name="T17" fmla="*/ 89 h 175"/>
                <a:gd name="T18" fmla="*/ 48 w 183"/>
                <a:gd name="T19" fmla="*/ 89 h 175"/>
                <a:gd name="T20" fmla="*/ 102 w 183"/>
                <a:gd name="T21" fmla="*/ 40 h 175"/>
                <a:gd name="T22" fmla="*/ 128 w 183"/>
                <a:gd name="T23" fmla="*/ 52 h 175"/>
                <a:gd name="T24" fmla="*/ 135 w 183"/>
                <a:gd name="T25" fmla="*/ 88 h 175"/>
                <a:gd name="T26" fmla="*/ 81 w 183"/>
                <a:gd name="T27" fmla="*/ 135 h 175"/>
                <a:gd name="T28" fmla="*/ 54 w 183"/>
                <a:gd name="T29" fmla="*/ 123 h 175"/>
                <a:gd name="T30" fmla="*/ 48 w 183"/>
                <a:gd name="T31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3" h="175">
                  <a:moveTo>
                    <a:pt x="166" y="25"/>
                  </a:moveTo>
                  <a:lnTo>
                    <a:pt x="166" y="25"/>
                  </a:lnTo>
                  <a:cubicBezTo>
                    <a:pt x="153" y="9"/>
                    <a:pt x="133" y="0"/>
                    <a:pt x="110" y="0"/>
                  </a:cubicBezTo>
                  <a:cubicBezTo>
                    <a:pt x="62" y="0"/>
                    <a:pt x="15" y="39"/>
                    <a:pt x="5" y="88"/>
                  </a:cubicBezTo>
                  <a:cubicBezTo>
                    <a:pt x="0" y="111"/>
                    <a:pt x="5" y="134"/>
                    <a:pt x="18" y="150"/>
                  </a:cubicBezTo>
                  <a:cubicBezTo>
                    <a:pt x="31" y="166"/>
                    <a:pt x="51" y="175"/>
                    <a:pt x="74" y="175"/>
                  </a:cubicBezTo>
                  <a:cubicBezTo>
                    <a:pt x="116" y="175"/>
                    <a:pt x="166" y="145"/>
                    <a:pt x="178" y="88"/>
                  </a:cubicBezTo>
                  <a:cubicBezTo>
                    <a:pt x="183" y="64"/>
                    <a:pt x="179" y="42"/>
                    <a:pt x="166" y="25"/>
                  </a:cubicBez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5" y="56"/>
                    <a:pt x="84" y="40"/>
                    <a:pt x="102" y="40"/>
                  </a:cubicBezTo>
                  <a:cubicBezTo>
                    <a:pt x="113" y="40"/>
                    <a:pt x="122" y="45"/>
                    <a:pt x="128" y="52"/>
                  </a:cubicBezTo>
                  <a:cubicBezTo>
                    <a:pt x="136" y="62"/>
                    <a:pt x="138" y="74"/>
                    <a:pt x="135" y="88"/>
                  </a:cubicBezTo>
                  <a:cubicBezTo>
                    <a:pt x="130" y="111"/>
                    <a:pt x="109" y="135"/>
                    <a:pt x="81" y="135"/>
                  </a:cubicBezTo>
                  <a:cubicBezTo>
                    <a:pt x="70" y="135"/>
                    <a:pt x="60" y="131"/>
                    <a:pt x="54" y="123"/>
                  </a:cubicBezTo>
                  <a:cubicBezTo>
                    <a:pt x="47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8693150" y="6189663"/>
              <a:ext cx="225425" cy="288925"/>
            </a:xfrm>
            <a:custGeom>
              <a:avLst/>
              <a:gdLst>
                <a:gd name="T0" fmla="*/ 163 w 173"/>
                <a:gd name="T1" fmla="*/ 74 h 218"/>
                <a:gd name="T2" fmla="*/ 163 w 173"/>
                <a:gd name="T3" fmla="*/ 74 h 218"/>
                <a:gd name="T4" fmla="*/ 117 w 173"/>
                <a:gd name="T5" fmla="*/ 48 h 218"/>
                <a:gd name="T6" fmla="*/ 76 w 173"/>
                <a:gd name="T7" fmla="*/ 61 h 218"/>
                <a:gd name="T8" fmla="*/ 89 w 173"/>
                <a:gd name="T9" fmla="*/ 0 h 218"/>
                <a:gd name="T10" fmla="*/ 86 w 173"/>
                <a:gd name="T11" fmla="*/ 0 h 218"/>
                <a:gd name="T12" fmla="*/ 46 w 173"/>
                <a:gd name="T13" fmla="*/ 0 h 218"/>
                <a:gd name="T14" fmla="*/ 0 w 173"/>
                <a:gd name="T15" fmla="*/ 218 h 218"/>
                <a:gd name="T16" fmla="*/ 43 w 173"/>
                <a:gd name="T17" fmla="*/ 218 h 218"/>
                <a:gd name="T18" fmla="*/ 61 w 173"/>
                <a:gd name="T19" fmla="*/ 135 h 218"/>
                <a:gd name="T20" fmla="*/ 101 w 173"/>
                <a:gd name="T21" fmla="*/ 88 h 218"/>
                <a:gd name="T22" fmla="*/ 119 w 173"/>
                <a:gd name="T23" fmla="*/ 95 h 218"/>
                <a:gd name="T24" fmla="*/ 121 w 173"/>
                <a:gd name="T25" fmla="*/ 134 h 218"/>
                <a:gd name="T26" fmla="*/ 103 w 173"/>
                <a:gd name="T27" fmla="*/ 218 h 218"/>
                <a:gd name="T28" fmla="*/ 146 w 173"/>
                <a:gd name="T29" fmla="*/ 218 h 218"/>
                <a:gd name="T30" fmla="*/ 165 w 173"/>
                <a:gd name="T31" fmla="*/ 126 h 218"/>
                <a:gd name="T32" fmla="*/ 163 w 173"/>
                <a:gd name="T33" fmla="*/ 74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218">
                  <a:moveTo>
                    <a:pt x="163" y="74"/>
                  </a:moveTo>
                  <a:lnTo>
                    <a:pt x="163" y="74"/>
                  </a:lnTo>
                  <a:cubicBezTo>
                    <a:pt x="154" y="59"/>
                    <a:pt x="136" y="48"/>
                    <a:pt x="117" y="48"/>
                  </a:cubicBezTo>
                  <a:cubicBezTo>
                    <a:pt x="98" y="48"/>
                    <a:pt x="84" y="56"/>
                    <a:pt x="76" y="61"/>
                  </a:cubicBezTo>
                  <a:cubicBezTo>
                    <a:pt x="78" y="51"/>
                    <a:pt x="89" y="0"/>
                    <a:pt x="89" y="0"/>
                  </a:cubicBezTo>
                  <a:lnTo>
                    <a:pt x="86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43" y="218"/>
                  </a:lnTo>
                  <a:lnTo>
                    <a:pt x="61" y="135"/>
                  </a:lnTo>
                  <a:cubicBezTo>
                    <a:pt x="63" y="122"/>
                    <a:pt x="71" y="88"/>
                    <a:pt x="101" y="88"/>
                  </a:cubicBezTo>
                  <a:cubicBezTo>
                    <a:pt x="109" y="88"/>
                    <a:pt x="115" y="90"/>
                    <a:pt x="119" y="95"/>
                  </a:cubicBezTo>
                  <a:cubicBezTo>
                    <a:pt x="127" y="105"/>
                    <a:pt x="123" y="124"/>
                    <a:pt x="121" y="134"/>
                  </a:cubicBezTo>
                  <a:lnTo>
                    <a:pt x="103" y="218"/>
                  </a:lnTo>
                  <a:lnTo>
                    <a:pt x="146" y="218"/>
                  </a:lnTo>
                  <a:lnTo>
                    <a:pt x="165" y="126"/>
                  </a:lnTo>
                  <a:cubicBezTo>
                    <a:pt x="168" y="114"/>
                    <a:pt x="173" y="91"/>
                    <a:pt x="163" y="74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8918575" y="6253163"/>
              <a:ext cx="352425" cy="225425"/>
            </a:xfrm>
            <a:custGeom>
              <a:avLst/>
              <a:gdLst>
                <a:gd name="T0" fmla="*/ 261 w 269"/>
                <a:gd name="T1" fmla="*/ 26 h 170"/>
                <a:gd name="T2" fmla="*/ 261 w 269"/>
                <a:gd name="T3" fmla="*/ 26 h 170"/>
                <a:gd name="T4" fmla="*/ 212 w 269"/>
                <a:gd name="T5" fmla="*/ 0 h 170"/>
                <a:gd name="T6" fmla="*/ 156 w 269"/>
                <a:gd name="T7" fmla="*/ 24 h 170"/>
                <a:gd name="T8" fmla="*/ 115 w 269"/>
                <a:gd name="T9" fmla="*/ 0 h 170"/>
                <a:gd name="T10" fmla="*/ 73 w 269"/>
                <a:gd name="T11" fmla="*/ 15 h 170"/>
                <a:gd name="T12" fmla="*/ 75 w 269"/>
                <a:gd name="T13" fmla="*/ 6 h 170"/>
                <a:gd name="T14" fmla="*/ 35 w 269"/>
                <a:gd name="T15" fmla="*/ 6 h 170"/>
                <a:gd name="T16" fmla="*/ 0 w 269"/>
                <a:gd name="T17" fmla="*/ 170 h 170"/>
                <a:gd name="T18" fmla="*/ 43 w 269"/>
                <a:gd name="T19" fmla="*/ 170 h 170"/>
                <a:gd name="T20" fmla="*/ 61 w 269"/>
                <a:gd name="T21" fmla="*/ 89 h 170"/>
                <a:gd name="T22" fmla="*/ 99 w 269"/>
                <a:gd name="T23" fmla="*/ 40 h 170"/>
                <a:gd name="T24" fmla="*/ 116 w 269"/>
                <a:gd name="T25" fmla="*/ 47 h 170"/>
                <a:gd name="T26" fmla="*/ 120 w 269"/>
                <a:gd name="T27" fmla="*/ 79 h 170"/>
                <a:gd name="T28" fmla="*/ 100 w 269"/>
                <a:gd name="T29" fmla="*/ 170 h 170"/>
                <a:gd name="T30" fmla="*/ 143 w 269"/>
                <a:gd name="T31" fmla="*/ 170 h 170"/>
                <a:gd name="T32" fmla="*/ 161 w 269"/>
                <a:gd name="T33" fmla="*/ 87 h 170"/>
                <a:gd name="T34" fmla="*/ 173 w 269"/>
                <a:gd name="T35" fmla="*/ 54 h 170"/>
                <a:gd name="T36" fmla="*/ 201 w 269"/>
                <a:gd name="T37" fmla="*/ 40 h 170"/>
                <a:gd name="T38" fmla="*/ 217 w 269"/>
                <a:gd name="T39" fmla="*/ 47 h 170"/>
                <a:gd name="T40" fmla="*/ 220 w 269"/>
                <a:gd name="T41" fmla="*/ 79 h 170"/>
                <a:gd name="T42" fmla="*/ 200 w 269"/>
                <a:gd name="T43" fmla="*/ 170 h 170"/>
                <a:gd name="T44" fmla="*/ 243 w 269"/>
                <a:gd name="T45" fmla="*/ 170 h 170"/>
                <a:gd name="T46" fmla="*/ 263 w 269"/>
                <a:gd name="T47" fmla="*/ 75 h 170"/>
                <a:gd name="T48" fmla="*/ 261 w 269"/>
                <a:gd name="T49" fmla="*/ 26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9" h="170">
                  <a:moveTo>
                    <a:pt x="261" y="26"/>
                  </a:moveTo>
                  <a:lnTo>
                    <a:pt x="261" y="26"/>
                  </a:lnTo>
                  <a:cubicBezTo>
                    <a:pt x="256" y="17"/>
                    <a:pt x="243" y="0"/>
                    <a:pt x="212" y="0"/>
                  </a:cubicBezTo>
                  <a:cubicBezTo>
                    <a:pt x="204" y="0"/>
                    <a:pt x="179" y="0"/>
                    <a:pt x="156" y="24"/>
                  </a:cubicBezTo>
                  <a:cubicBezTo>
                    <a:pt x="145" y="3"/>
                    <a:pt x="124" y="0"/>
                    <a:pt x="115" y="0"/>
                  </a:cubicBezTo>
                  <a:cubicBezTo>
                    <a:pt x="94" y="0"/>
                    <a:pt x="80" y="8"/>
                    <a:pt x="73" y="15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1" y="89"/>
                  </a:lnTo>
                  <a:cubicBezTo>
                    <a:pt x="64" y="72"/>
                    <a:pt x="71" y="40"/>
                    <a:pt x="99" y="40"/>
                  </a:cubicBezTo>
                  <a:cubicBezTo>
                    <a:pt x="107" y="40"/>
                    <a:pt x="113" y="42"/>
                    <a:pt x="116" y="47"/>
                  </a:cubicBezTo>
                  <a:cubicBezTo>
                    <a:pt x="123" y="55"/>
                    <a:pt x="122" y="69"/>
                    <a:pt x="120" y="79"/>
                  </a:cubicBezTo>
                  <a:lnTo>
                    <a:pt x="100" y="170"/>
                  </a:lnTo>
                  <a:lnTo>
                    <a:pt x="143" y="170"/>
                  </a:lnTo>
                  <a:lnTo>
                    <a:pt x="161" y="87"/>
                  </a:lnTo>
                  <a:cubicBezTo>
                    <a:pt x="163" y="78"/>
                    <a:pt x="166" y="63"/>
                    <a:pt x="173" y="54"/>
                  </a:cubicBezTo>
                  <a:cubicBezTo>
                    <a:pt x="180" y="46"/>
                    <a:pt x="191" y="40"/>
                    <a:pt x="201" y="40"/>
                  </a:cubicBezTo>
                  <a:cubicBezTo>
                    <a:pt x="208" y="40"/>
                    <a:pt x="214" y="42"/>
                    <a:pt x="217" y="47"/>
                  </a:cubicBezTo>
                  <a:cubicBezTo>
                    <a:pt x="225" y="56"/>
                    <a:pt x="221" y="72"/>
                    <a:pt x="220" y="79"/>
                  </a:cubicBezTo>
                  <a:lnTo>
                    <a:pt x="200" y="170"/>
                  </a:lnTo>
                  <a:lnTo>
                    <a:pt x="243" y="170"/>
                  </a:lnTo>
                  <a:lnTo>
                    <a:pt x="263" y="75"/>
                  </a:lnTo>
                  <a:cubicBezTo>
                    <a:pt x="269" y="47"/>
                    <a:pt x="265" y="32"/>
                    <a:pt x="261" y="26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" name="Freeform 12"/>
            <p:cNvSpPr>
              <a:spLocks noEditPoints="1"/>
            </p:cNvSpPr>
            <p:nvPr userDrawn="1"/>
          </p:nvSpPr>
          <p:spPr bwMode="auto">
            <a:xfrm>
              <a:off x="9278938" y="6253163"/>
              <a:ext cx="255588" cy="231775"/>
            </a:xfrm>
            <a:custGeom>
              <a:avLst/>
              <a:gdLst>
                <a:gd name="T0" fmla="*/ 155 w 195"/>
                <a:gd name="T1" fmla="*/ 6 h 175"/>
                <a:gd name="T2" fmla="*/ 155 w 195"/>
                <a:gd name="T3" fmla="*/ 6 h 175"/>
                <a:gd name="T4" fmla="*/ 152 w 195"/>
                <a:gd name="T5" fmla="*/ 22 h 175"/>
                <a:gd name="T6" fmla="*/ 105 w 195"/>
                <a:gd name="T7" fmla="*/ 0 h 175"/>
                <a:gd name="T8" fmla="*/ 6 w 195"/>
                <a:gd name="T9" fmla="*/ 86 h 175"/>
                <a:gd name="T10" fmla="*/ 18 w 195"/>
                <a:gd name="T11" fmla="*/ 153 h 175"/>
                <a:gd name="T12" fmla="*/ 67 w 195"/>
                <a:gd name="T13" fmla="*/ 175 h 175"/>
                <a:gd name="T14" fmla="*/ 124 w 195"/>
                <a:gd name="T15" fmla="*/ 154 h 175"/>
                <a:gd name="T16" fmla="*/ 121 w 195"/>
                <a:gd name="T17" fmla="*/ 170 h 175"/>
                <a:gd name="T18" fmla="*/ 161 w 195"/>
                <a:gd name="T19" fmla="*/ 170 h 175"/>
                <a:gd name="T20" fmla="*/ 195 w 195"/>
                <a:gd name="T21" fmla="*/ 6 h 175"/>
                <a:gd name="T22" fmla="*/ 155 w 195"/>
                <a:gd name="T23" fmla="*/ 6 h 175"/>
                <a:gd name="T24" fmla="*/ 48 w 195"/>
                <a:gd name="T25" fmla="*/ 89 h 175"/>
                <a:gd name="T26" fmla="*/ 48 w 195"/>
                <a:gd name="T27" fmla="*/ 89 h 175"/>
                <a:gd name="T28" fmla="*/ 104 w 195"/>
                <a:gd name="T29" fmla="*/ 40 h 175"/>
                <a:gd name="T30" fmla="*/ 131 w 195"/>
                <a:gd name="T31" fmla="*/ 52 h 175"/>
                <a:gd name="T32" fmla="*/ 137 w 195"/>
                <a:gd name="T33" fmla="*/ 87 h 175"/>
                <a:gd name="T34" fmla="*/ 83 w 195"/>
                <a:gd name="T35" fmla="*/ 135 h 175"/>
                <a:gd name="T36" fmla="*/ 55 w 195"/>
                <a:gd name="T37" fmla="*/ 123 h 175"/>
                <a:gd name="T38" fmla="*/ 48 w 195"/>
                <a:gd name="T39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5" h="175">
                  <a:moveTo>
                    <a:pt x="155" y="6"/>
                  </a:moveTo>
                  <a:lnTo>
                    <a:pt x="155" y="6"/>
                  </a:lnTo>
                  <a:cubicBezTo>
                    <a:pt x="155" y="6"/>
                    <a:pt x="153" y="17"/>
                    <a:pt x="152" y="22"/>
                  </a:cubicBezTo>
                  <a:cubicBezTo>
                    <a:pt x="146" y="14"/>
                    <a:pt x="131" y="0"/>
                    <a:pt x="105" y="0"/>
                  </a:cubicBezTo>
                  <a:cubicBezTo>
                    <a:pt x="59" y="0"/>
                    <a:pt x="16" y="37"/>
                    <a:pt x="6" y="86"/>
                  </a:cubicBezTo>
                  <a:cubicBezTo>
                    <a:pt x="0" y="113"/>
                    <a:pt x="4" y="137"/>
                    <a:pt x="18" y="153"/>
                  </a:cubicBezTo>
                  <a:cubicBezTo>
                    <a:pt x="29" y="167"/>
                    <a:pt x="47" y="175"/>
                    <a:pt x="67" y="175"/>
                  </a:cubicBezTo>
                  <a:cubicBezTo>
                    <a:pt x="86" y="175"/>
                    <a:pt x="108" y="167"/>
                    <a:pt x="124" y="154"/>
                  </a:cubicBezTo>
                  <a:cubicBezTo>
                    <a:pt x="123" y="160"/>
                    <a:pt x="121" y="170"/>
                    <a:pt x="121" y="170"/>
                  </a:cubicBezTo>
                  <a:lnTo>
                    <a:pt x="161" y="170"/>
                  </a:lnTo>
                  <a:lnTo>
                    <a:pt x="195" y="6"/>
                  </a:lnTo>
                  <a:lnTo>
                    <a:pt x="155" y="6"/>
                  </a:ln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3" y="65"/>
                    <a:pt x="74" y="40"/>
                    <a:pt x="104" y="40"/>
                  </a:cubicBezTo>
                  <a:cubicBezTo>
                    <a:pt x="115" y="40"/>
                    <a:pt x="125" y="45"/>
                    <a:pt x="131" y="52"/>
                  </a:cubicBezTo>
                  <a:cubicBezTo>
                    <a:pt x="138" y="61"/>
                    <a:pt x="140" y="73"/>
                    <a:pt x="137" y="87"/>
                  </a:cubicBezTo>
                  <a:cubicBezTo>
                    <a:pt x="131" y="115"/>
                    <a:pt x="108" y="135"/>
                    <a:pt x="83" y="135"/>
                  </a:cubicBezTo>
                  <a:cubicBezTo>
                    <a:pt x="71" y="135"/>
                    <a:pt x="61" y="131"/>
                    <a:pt x="55" y="123"/>
                  </a:cubicBezTo>
                  <a:cubicBezTo>
                    <a:pt x="48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9525000" y="6253163"/>
              <a:ext cx="227013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1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4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1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9752013" y="6253163"/>
              <a:ext cx="225425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0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3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0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8202613" y="6515100"/>
              <a:ext cx="352425" cy="331787"/>
            </a:xfrm>
            <a:custGeom>
              <a:avLst/>
              <a:gdLst>
                <a:gd name="T0" fmla="*/ 212 w 270"/>
                <a:gd name="T1" fmla="*/ 0 h 250"/>
                <a:gd name="T2" fmla="*/ 212 w 270"/>
                <a:gd name="T3" fmla="*/ 0 h 250"/>
                <a:gd name="T4" fmla="*/ 87 w 270"/>
                <a:gd name="T5" fmla="*/ 0 h 250"/>
                <a:gd name="T6" fmla="*/ 27 w 270"/>
                <a:gd name="T7" fmla="*/ 50 h 250"/>
                <a:gd name="T8" fmla="*/ 0 w 270"/>
                <a:gd name="T9" fmla="*/ 175 h 250"/>
                <a:gd name="T10" fmla="*/ 59 w 270"/>
                <a:gd name="T11" fmla="*/ 250 h 250"/>
                <a:gd name="T12" fmla="*/ 93 w 270"/>
                <a:gd name="T13" fmla="*/ 88 h 250"/>
                <a:gd name="T14" fmla="*/ 108 w 270"/>
                <a:gd name="T15" fmla="*/ 75 h 250"/>
                <a:gd name="T16" fmla="*/ 270 w 270"/>
                <a:gd name="T17" fmla="*/ 75 h 250"/>
                <a:gd name="T18" fmla="*/ 212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2" y="0"/>
                  </a:moveTo>
                  <a:lnTo>
                    <a:pt x="212" y="0"/>
                  </a:lnTo>
                  <a:cubicBezTo>
                    <a:pt x="212" y="0"/>
                    <a:pt x="132" y="0"/>
                    <a:pt x="87" y="0"/>
                  </a:cubicBezTo>
                  <a:cubicBezTo>
                    <a:pt x="62" y="0"/>
                    <a:pt x="32" y="25"/>
                    <a:pt x="27" y="50"/>
                  </a:cubicBezTo>
                  <a:cubicBezTo>
                    <a:pt x="23" y="6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92" y="93"/>
                    <a:pt x="93" y="88"/>
                  </a:cubicBezTo>
                  <a:cubicBezTo>
                    <a:pt x="94" y="81"/>
                    <a:pt x="102" y="75"/>
                    <a:pt x="108" y="75"/>
                  </a:cubicBezTo>
                  <a:cubicBezTo>
                    <a:pt x="134" y="75"/>
                    <a:pt x="270" y="75"/>
                    <a:pt x="270" y="75"/>
                  </a:cubicBezTo>
                  <a:lnTo>
                    <a:pt x="212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7918450" y="6149976"/>
              <a:ext cx="354013" cy="331787"/>
            </a:xfrm>
            <a:custGeom>
              <a:avLst/>
              <a:gdLst>
                <a:gd name="T0" fmla="*/ 211 w 270"/>
                <a:gd name="T1" fmla="*/ 0 h 250"/>
                <a:gd name="T2" fmla="*/ 211 w 270"/>
                <a:gd name="T3" fmla="*/ 0 h 250"/>
                <a:gd name="T4" fmla="*/ 178 w 270"/>
                <a:gd name="T5" fmla="*/ 162 h 250"/>
                <a:gd name="T6" fmla="*/ 162 w 270"/>
                <a:gd name="T7" fmla="*/ 175 h 250"/>
                <a:gd name="T8" fmla="*/ 0 w 270"/>
                <a:gd name="T9" fmla="*/ 175 h 250"/>
                <a:gd name="T10" fmla="*/ 59 w 270"/>
                <a:gd name="T11" fmla="*/ 250 h 250"/>
                <a:gd name="T12" fmla="*/ 184 w 270"/>
                <a:gd name="T13" fmla="*/ 250 h 250"/>
                <a:gd name="T14" fmla="*/ 244 w 270"/>
                <a:gd name="T15" fmla="*/ 199 h 250"/>
                <a:gd name="T16" fmla="*/ 270 w 270"/>
                <a:gd name="T17" fmla="*/ 75 h 250"/>
                <a:gd name="T18" fmla="*/ 211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1" y="0"/>
                  </a:moveTo>
                  <a:lnTo>
                    <a:pt x="211" y="0"/>
                  </a:lnTo>
                  <a:cubicBezTo>
                    <a:pt x="211" y="0"/>
                    <a:pt x="179" y="157"/>
                    <a:pt x="178" y="162"/>
                  </a:cubicBezTo>
                  <a:cubicBezTo>
                    <a:pt x="177" y="168"/>
                    <a:pt x="169" y="175"/>
                    <a:pt x="162" y="175"/>
                  </a:cubicBezTo>
                  <a:cubicBezTo>
                    <a:pt x="136" y="17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138" y="250"/>
                    <a:pt x="184" y="250"/>
                  </a:cubicBezTo>
                  <a:cubicBezTo>
                    <a:pt x="209" y="250"/>
                    <a:pt x="239" y="225"/>
                    <a:pt x="244" y="199"/>
                  </a:cubicBezTo>
                  <a:cubicBezTo>
                    <a:pt x="247" y="185"/>
                    <a:pt x="270" y="75"/>
                    <a:pt x="270" y="75"/>
                  </a:cubicBezTo>
                  <a:lnTo>
                    <a:pt x="211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8186738" y="6623050"/>
              <a:ext cx="0" cy="1587"/>
            </a:xfrm>
            <a:custGeom>
              <a:avLst/>
              <a:gdLst>
                <a:gd name="T0" fmla="*/ 0 h 1"/>
                <a:gd name="T1" fmla="*/ 0 h 1"/>
                <a:gd name="T2" fmla="*/ 1 h 1"/>
                <a:gd name="T3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8F4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7893050" y="6515100"/>
              <a:ext cx="298450" cy="331787"/>
            </a:xfrm>
            <a:custGeom>
              <a:avLst/>
              <a:gdLst>
                <a:gd name="T0" fmla="*/ 221 w 228"/>
                <a:gd name="T1" fmla="*/ 80 h 251"/>
                <a:gd name="T2" fmla="*/ 221 w 228"/>
                <a:gd name="T3" fmla="*/ 80 h 251"/>
                <a:gd name="T4" fmla="*/ 224 w 228"/>
                <a:gd name="T5" fmla="*/ 82 h 251"/>
                <a:gd name="T6" fmla="*/ 167 w 228"/>
                <a:gd name="T7" fmla="*/ 11 h 251"/>
                <a:gd name="T8" fmla="*/ 145 w 228"/>
                <a:gd name="T9" fmla="*/ 0 h 251"/>
                <a:gd name="T10" fmla="*/ 0 w 228"/>
                <a:gd name="T11" fmla="*/ 0 h 251"/>
                <a:gd name="T12" fmla="*/ 58 w 228"/>
                <a:gd name="T13" fmla="*/ 75 h 251"/>
                <a:gd name="T14" fmla="*/ 158 w 228"/>
                <a:gd name="T15" fmla="*/ 75 h 251"/>
                <a:gd name="T16" fmla="*/ 137 w 228"/>
                <a:gd name="T17" fmla="*/ 175 h 251"/>
                <a:gd name="T18" fmla="*/ 195 w 228"/>
                <a:gd name="T19" fmla="*/ 251 h 251"/>
                <a:gd name="T20" fmla="*/ 227 w 228"/>
                <a:gd name="T21" fmla="*/ 100 h 251"/>
                <a:gd name="T22" fmla="*/ 221 w 228"/>
                <a:gd name="T23" fmla="*/ 80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8" h="251">
                  <a:moveTo>
                    <a:pt x="221" y="80"/>
                  </a:moveTo>
                  <a:lnTo>
                    <a:pt x="221" y="80"/>
                  </a:lnTo>
                  <a:cubicBezTo>
                    <a:pt x="223" y="81"/>
                    <a:pt x="223" y="82"/>
                    <a:pt x="224" y="82"/>
                  </a:cubicBezTo>
                  <a:cubicBezTo>
                    <a:pt x="220" y="77"/>
                    <a:pt x="176" y="22"/>
                    <a:pt x="167" y="11"/>
                  </a:cubicBezTo>
                  <a:cubicBezTo>
                    <a:pt x="159" y="0"/>
                    <a:pt x="145" y="0"/>
                    <a:pt x="145" y="0"/>
                  </a:cubicBezTo>
                  <a:lnTo>
                    <a:pt x="0" y="0"/>
                  </a:lnTo>
                  <a:lnTo>
                    <a:pt x="58" y="75"/>
                  </a:lnTo>
                  <a:lnTo>
                    <a:pt x="158" y="75"/>
                  </a:lnTo>
                  <a:lnTo>
                    <a:pt x="137" y="175"/>
                  </a:lnTo>
                  <a:lnTo>
                    <a:pt x="195" y="251"/>
                  </a:lnTo>
                  <a:cubicBezTo>
                    <a:pt x="195" y="251"/>
                    <a:pt x="223" y="119"/>
                    <a:pt x="227" y="100"/>
                  </a:cubicBezTo>
                  <a:cubicBezTo>
                    <a:pt x="228" y="95"/>
                    <a:pt x="227" y="85"/>
                    <a:pt x="221" y="80"/>
                  </a:cubicBez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3" name="Freeform 19"/>
            <p:cNvSpPr>
              <a:spLocks/>
            </p:cNvSpPr>
            <p:nvPr userDrawn="1"/>
          </p:nvSpPr>
          <p:spPr bwMode="auto">
            <a:xfrm>
              <a:off x="8615363" y="6611938"/>
              <a:ext cx="60325" cy="104775"/>
            </a:xfrm>
            <a:custGeom>
              <a:avLst/>
              <a:gdLst>
                <a:gd name="T0" fmla="*/ 19 w 46"/>
                <a:gd name="T1" fmla="*/ 6 h 80"/>
                <a:gd name="T2" fmla="*/ 19 w 46"/>
                <a:gd name="T3" fmla="*/ 6 h 80"/>
                <a:gd name="T4" fmla="*/ 0 w 46"/>
                <a:gd name="T5" fmla="*/ 6 h 80"/>
                <a:gd name="T6" fmla="*/ 1 w 46"/>
                <a:gd name="T7" fmla="*/ 0 h 80"/>
                <a:gd name="T8" fmla="*/ 46 w 46"/>
                <a:gd name="T9" fmla="*/ 0 h 80"/>
                <a:gd name="T10" fmla="*/ 45 w 46"/>
                <a:gd name="T11" fmla="*/ 6 h 80"/>
                <a:gd name="T12" fmla="*/ 26 w 46"/>
                <a:gd name="T13" fmla="*/ 6 h 80"/>
                <a:gd name="T14" fmla="*/ 12 w 46"/>
                <a:gd name="T15" fmla="*/ 80 h 80"/>
                <a:gd name="T16" fmla="*/ 5 w 46"/>
                <a:gd name="T17" fmla="*/ 80 h 80"/>
                <a:gd name="T18" fmla="*/ 19 w 46"/>
                <a:gd name="T19" fmla="*/ 6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80">
                  <a:moveTo>
                    <a:pt x="19" y="6"/>
                  </a:moveTo>
                  <a:lnTo>
                    <a:pt x="19" y="6"/>
                  </a:lnTo>
                  <a:lnTo>
                    <a:pt x="0" y="6"/>
                  </a:lnTo>
                  <a:lnTo>
                    <a:pt x="1" y="0"/>
                  </a:lnTo>
                  <a:lnTo>
                    <a:pt x="46" y="0"/>
                  </a:lnTo>
                  <a:lnTo>
                    <a:pt x="45" y="6"/>
                  </a:lnTo>
                  <a:lnTo>
                    <a:pt x="26" y="6"/>
                  </a:lnTo>
                  <a:lnTo>
                    <a:pt x="12" y="80"/>
                  </a:lnTo>
                  <a:lnTo>
                    <a:pt x="5" y="80"/>
                  </a:lnTo>
                  <a:lnTo>
                    <a:pt x="19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" name="Freeform 20"/>
            <p:cNvSpPr>
              <a:spLocks/>
            </p:cNvSpPr>
            <p:nvPr userDrawn="1"/>
          </p:nvSpPr>
          <p:spPr bwMode="auto">
            <a:xfrm>
              <a:off x="8670925" y="6611938"/>
              <a:ext cx="60325" cy="104775"/>
            </a:xfrm>
            <a:custGeom>
              <a:avLst/>
              <a:gdLst>
                <a:gd name="T0" fmla="*/ 15 w 46"/>
                <a:gd name="T1" fmla="*/ 0 h 80"/>
                <a:gd name="T2" fmla="*/ 15 w 46"/>
                <a:gd name="T3" fmla="*/ 0 h 80"/>
                <a:gd name="T4" fmla="*/ 21 w 46"/>
                <a:gd name="T5" fmla="*/ 0 h 80"/>
                <a:gd name="T6" fmla="*/ 15 w 46"/>
                <a:gd name="T7" fmla="*/ 35 h 80"/>
                <a:gd name="T8" fmla="*/ 15 w 46"/>
                <a:gd name="T9" fmla="*/ 35 h 80"/>
                <a:gd name="T10" fmla="*/ 33 w 46"/>
                <a:gd name="T11" fmla="*/ 24 h 80"/>
                <a:gd name="T12" fmla="*/ 46 w 46"/>
                <a:gd name="T13" fmla="*/ 36 h 80"/>
                <a:gd name="T14" fmla="*/ 45 w 46"/>
                <a:gd name="T15" fmla="*/ 44 h 80"/>
                <a:gd name="T16" fmla="*/ 38 w 46"/>
                <a:gd name="T17" fmla="*/ 80 h 80"/>
                <a:gd name="T18" fmla="*/ 32 w 46"/>
                <a:gd name="T19" fmla="*/ 80 h 80"/>
                <a:gd name="T20" fmla="*/ 38 w 46"/>
                <a:gd name="T21" fmla="*/ 51 h 80"/>
                <a:gd name="T22" fmla="*/ 40 w 46"/>
                <a:gd name="T23" fmla="*/ 38 h 80"/>
                <a:gd name="T24" fmla="*/ 32 w 46"/>
                <a:gd name="T25" fmla="*/ 29 h 80"/>
                <a:gd name="T26" fmla="*/ 9 w 46"/>
                <a:gd name="T27" fmla="*/ 62 h 80"/>
                <a:gd name="T28" fmla="*/ 6 w 46"/>
                <a:gd name="T29" fmla="*/ 80 h 80"/>
                <a:gd name="T30" fmla="*/ 0 w 46"/>
                <a:gd name="T31" fmla="*/ 80 h 80"/>
                <a:gd name="T32" fmla="*/ 15 w 46"/>
                <a:gd name="T3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80">
                  <a:moveTo>
                    <a:pt x="15" y="0"/>
                  </a:moveTo>
                  <a:lnTo>
                    <a:pt x="15" y="0"/>
                  </a:lnTo>
                  <a:lnTo>
                    <a:pt x="21" y="0"/>
                  </a:lnTo>
                  <a:lnTo>
                    <a:pt x="15" y="35"/>
                  </a:lnTo>
                  <a:lnTo>
                    <a:pt x="15" y="35"/>
                  </a:lnTo>
                  <a:cubicBezTo>
                    <a:pt x="18" y="30"/>
                    <a:pt x="23" y="24"/>
                    <a:pt x="33" y="24"/>
                  </a:cubicBezTo>
                  <a:cubicBezTo>
                    <a:pt x="43" y="24"/>
                    <a:pt x="46" y="31"/>
                    <a:pt x="46" y="36"/>
                  </a:cubicBezTo>
                  <a:cubicBezTo>
                    <a:pt x="46" y="39"/>
                    <a:pt x="46" y="42"/>
                    <a:pt x="45" y="44"/>
                  </a:cubicBezTo>
                  <a:lnTo>
                    <a:pt x="38" y="80"/>
                  </a:lnTo>
                  <a:lnTo>
                    <a:pt x="32" y="80"/>
                  </a:lnTo>
                  <a:lnTo>
                    <a:pt x="38" y="51"/>
                  </a:lnTo>
                  <a:cubicBezTo>
                    <a:pt x="39" y="45"/>
                    <a:pt x="40" y="43"/>
                    <a:pt x="40" y="38"/>
                  </a:cubicBezTo>
                  <a:cubicBezTo>
                    <a:pt x="40" y="32"/>
                    <a:pt x="36" y="29"/>
                    <a:pt x="32" y="29"/>
                  </a:cubicBezTo>
                  <a:cubicBezTo>
                    <a:pt x="19" y="29"/>
                    <a:pt x="12" y="50"/>
                    <a:pt x="9" y="62"/>
                  </a:cubicBezTo>
                  <a:lnTo>
                    <a:pt x="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5" name="Freeform 21"/>
            <p:cNvSpPr>
              <a:spLocks noEditPoints="1"/>
            </p:cNvSpPr>
            <p:nvPr userDrawn="1"/>
          </p:nvSpPr>
          <p:spPr bwMode="auto">
            <a:xfrm>
              <a:off x="8747125" y="6643688"/>
              <a:ext cx="55563" cy="74612"/>
            </a:xfrm>
            <a:custGeom>
              <a:avLst/>
              <a:gdLst>
                <a:gd name="T0" fmla="*/ 34 w 42"/>
                <a:gd name="T1" fmla="*/ 56 h 57"/>
                <a:gd name="T2" fmla="*/ 34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6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9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5 w 42"/>
                <a:gd name="T21" fmla="*/ 50 h 57"/>
                <a:gd name="T22" fmla="*/ 34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4" y="56"/>
                  </a:moveTo>
                  <a:lnTo>
                    <a:pt x="34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1" y="57"/>
                    <a:pt x="0" y="52"/>
                    <a:pt x="0" y="34"/>
                  </a:cubicBezTo>
                  <a:cubicBezTo>
                    <a:pt x="0" y="18"/>
                    <a:pt x="9" y="0"/>
                    <a:pt x="26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9" y="22"/>
                  </a:lnTo>
                  <a:cubicBezTo>
                    <a:pt x="8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5" y="50"/>
                  </a:cubicBezTo>
                  <a:lnTo>
                    <a:pt x="34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Freeform 22"/>
            <p:cNvSpPr>
              <a:spLocks noEditPoints="1"/>
            </p:cNvSpPr>
            <p:nvPr userDrawn="1"/>
          </p:nvSpPr>
          <p:spPr bwMode="auto">
            <a:xfrm>
              <a:off x="8843963" y="6611938"/>
              <a:ext cx="68263" cy="104775"/>
            </a:xfrm>
            <a:custGeom>
              <a:avLst/>
              <a:gdLst>
                <a:gd name="T0" fmla="*/ 15 w 52"/>
                <a:gd name="T1" fmla="*/ 0 h 80"/>
                <a:gd name="T2" fmla="*/ 15 w 52"/>
                <a:gd name="T3" fmla="*/ 0 h 80"/>
                <a:gd name="T4" fmla="*/ 30 w 52"/>
                <a:gd name="T5" fmla="*/ 0 h 80"/>
                <a:gd name="T6" fmla="*/ 52 w 52"/>
                <a:gd name="T7" fmla="*/ 17 h 80"/>
                <a:gd name="T8" fmla="*/ 37 w 52"/>
                <a:gd name="T9" fmla="*/ 38 h 80"/>
                <a:gd name="T10" fmla="*/ 37 w 52"/>
                <a:gd name="T11" fmla="*/ 38 h 80"/>
                <a:gd name="T12" fmla="*/ 48 w 52"/>
                <a:gd name="T13" fmla="*/ 55 h 80"/>
                <a:gd name="T14" fmla="*/ 21 w 52"/>
                <a:gd name="T15" fmla="*/ 80 h 80"/>
                <a:gd name="T16" fmla="*/ 0 w 52"/>
                <a:gd name="T17" fmla="*/ 80 h 80"/>
                <a:gd name="T18" fmla="*/ 15 w 52"/>
                <a:gd name="T19" fmla="*/ 0 h 80"/>
                <a:gd name="T20" fmla="*/ 8 w 52"/>
                <a:gd name="T21" fmla="*/ 74 h 80"/>
                <a:gd name="T22" fmla="*/ 8 w 52"/>
                <a:gd name="T23" fmla="*/ 74 h 80"/>
                <a:gd name="T24" fmla="*/ 19 w 52"/>
                <a:gd name="T25" fmla="*/ 74 h 80"/>
                <a:gd name="T26" fmla="*/ 41 w 52"/>
                <a:gd name="T27" fmla="*/ 55 h 80"/>
                <a:gd name="T28" fmla="*/ 24 w 52"/>
                <a:gd name="T29" fmla="*/ 42 h 80"/>
                <a:gd name="T30" fmla="*/ 14 w 52"/>
                <a:gd name="T31" fmla="*/ 42 h 80"/>
                <a:gd name="T32" fmla="*/ 8 w 52"/>
                <a:gd name="T33" fmla="*/ 74 h 80"/>
                <a:gd name="T34" fmla="*/ 15 w 52"/>
                <a:gd name="T35" fmla="*/ 35 h 80"/>
                <a:gd name="T36" fmla="*/ 15 w 52"/>
                <a:gd name="T37" fmla="*/ 35 h 80"/>
                <a:gd name="T38" fmla="*/ 23 w 52"/>
                <a:gd name="T39" fmla="*/ 35 h 80"/>
                <a:gd name="T40" fmla="*/ 45 w 52"/>
                <a:gd name="T41" fmla="*/ 18 h 80"/>
                <a:gd name="T42" fmla="*/ 29 w 52"/>
                <a:gd name="T43" fmla="*/ 6 h 80"/>
                <a:gd name="T44" fmla="*/ 21 w 52"/>
                <a:gd name="T45" fmla="*/ 6 h 80"/>
                <a:gd name="T46" fmla="*/ 15 w 52"/>
                <a:gd name="T47" fmla="*/ 35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2" h="80">
                  <a:moveTo>
                    <a:pt x="15" y="0"/>
                  </a:moveTo>
                  <a:lnTo>
                    <a:pt x="15" y="0"/>
                  </a:lnTo>
                  <a:lnTo>
                    <a:pt x="30" y="0"/>
                  </a:lnTo>
                  <a:cubicBezTo>
                    <a:pt x="41" y="0"/>
                    <a:pt x="52" y="2"/>
                    <a:pt x="52" y="17"/>
                  </a:cubicBezTo>
                  <a:cubicBezTo>
                    <a:pt x="52" y="32"/>
                    <a:pt x="43" y="37"/>
                    <a:pt x="37" y="38"/>
                  </a:cubicBezTo>
                  <a:lnTo>
                    <a:pt x="37" y="38"/>
                  </a:lnTo>
                  <a:cubicBezTo>
                    <a:pt x="43" y="40"/>
                    <a:pt x="48" y="45"/>
                    <a:pt x="48" y="55"/>
                  </a:cubicBezTo>
                  <a:cubicBezTo>
                    <a:pt x="48" y="68"/>
                    <a:pt x="40" y="80"/>
                    <a:pt x="21" y="80"/>
                  </a:cubicBezTo>
                  <a:lnTo>
                    <a:pt x="0" y="80"/>
                  </a:lnTo>
                  <a:lnTo>
                    <a:pt x="15" y="0"/>
                  </a:lnTo>
                  <a:close/>
                  <a:moveTo>
                    <a:pt x="8" y="74"/>
                  </a:moveTo>
                  <a:lnTo>
                    <a:pt x="8" y="74"/>
                  </a:lnTo>
                  <a:lnTo>
                    <a:pt x="19" y="74"/>
                  </a:lnTo>
                  <a:cubicBezTo>
                    <a:pt x="29" y="74"/>
                    <a:pt x="41" y="72"/>
                    <a:pt x="41" y="55"/>
                  </a:cubicBezTo>
                  <a:cubicBezTo>
                    <a:pt x="41" y="44"/>
                    <a:pt x="33" y="42"/>
                    <a:pt x="24" y="42"/>
                  </a:cubicBezTo>
                  <a:lnTo>
                    <a:pt x="14" y="42"/>
                  </a:lnTo>
                  <a:lnTo>
                    <a:pt x="8" y="74"/>
                  </a:lnTo>
                  <a:close/>
                  <a:moveTo>
                    <a:pt x="15" y="35"/>
                  </a:moveTo>
                  <a:lnTo>
                    <a:pt x="15" y="35"/>
                  </a:lnTo>
                  <a:lnTo>
                    <a:pt x="23" y="35"/>
                  </a:lnTo>
                  <a:cubicBezTo>
                    <a:pt x="32" y="35"/>
                    <a:pt x="45" y="35"/>
                    <a:pt x="45" y="18"/>
                  </a:cubicBezTo>
                  <a:cubicBezTo>
                    <a:pt x="45" y="7"/>
                    <a:pt x="38" y="6"/>
                    <a:pt x="29" y="6"/>
                  </a:cubicBezTo>
                  <a:lnTo>
                    <a:pt x="21" y="6"/>
                  </a:lnTo>
                  <a:lnTo>
                    <a:pt x="15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7" name="Freeform 23"/>
            <p:cNvSpPr>
              <a:spLocks noEditPoints="1"/>
            </p:cNvSpPr>
            <p:nvPr userDrawn="1"/>
          </p:nvSpPr>
          <p:spPr bwMode="auto">
            <a:xfrm>
              <a:off x="8924925" y="6643688"/>
              <a:ext cx="60325" cy="74612"/>
            </a:xfrm>
            <a:custGeom>
              <a:avLst/>
              <a:gdLst>
                <a:gd name="T0" fmla="*/ 0 w 46"/>
                <a:gd name="T1" fmla="*/ 35 h 57"/>
                <a:gd name="T2" fmla="*/ 0 w 46"/>
                <a:gd name="T3" fmla="*/ 35 h 57"/>
                <a:gd name="T4" fmla="*/ 27 w 46"/>
                <a:gd name="T5" fmla="*/ 0 h 57"/>
                <a:gd name="T6" fmla="*/ 46 w 46"/>
                <a:gd name="T7" fmla="*/ 21 h 57"/>
                <a:gd name="T8" fmla="*/ 20 w 46"/>
                <a:gd name="T9" fmla="*/ 57 h 57"/>
                <a:gd name="T10" fmla="*/ 0 w 46"/>
                <a:gd name="T11" fmla="*/ 35 h 57"/>
                <a:gd name="T12" fmla="*/ 20 w 46"/>
                <a:gd name="T13" fmla="*/ 52 h 57"/>
                <a:gd name="T14" fmla="*/ 20 w 46"/>
                <a:gd name="T15" fmla="*/ 52 h 57"/>
                <a:gd name="T16" fmla="*/ 39 w 46"/>
                <a:gd name="T17" fmla="*/ 21 h 57"/>
                <a:gd name="T18" fmla="*/ 26 w 46"/>
                <a:gd name="T19" fmla="*/ 5 h 57"/>
                <a:gd name="T20" fmla="*/ 7 w 46"/>
                <a:gd name="T21" fmla="*/ 35 h 57"/>
                <a:gd name="T22" fmla="*/ 20 w 46"/>
                <a:gd name="T23" fmla="*/ 52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57">
                  <a:moveTo>
                    <a:pt x="0" y="35"/>
                  </a:moveTo>
                  <a:lnTo>
                    <a:pt x="0" y="35"/>
                  </a:lnTo>
                  <a:cubicBezTo>
                    <a:pt x="0" y="17"/>
                    <a:pt x="7" y="0"/>
                    <a:pt x="27" y="0"/>
                  </a:cubicBezTo>
                  <a:cubicBezTo>
                    <a:pt x="40" y="0"/>
                    <a:pt x="46" y="8"/>
                    <a:pt x="46" y="21"/>
                  </a:cubicBezTo>
                  <a:cubicBezTo>
                    <a:pt x="46" y="38"/>
                    <a:pt x="40" y="57"/>
                    <a:pt x="20" y="57"/>
                  </a:cubicBezTo>
                  <a:cubicBezTo>
                    <a:pt x="10" y="57"/>
                    <a:pt x="0" y="52"/>
                    <a:pt x="0" y="35"/>
                  </a:cubicBezTo>
                  <a:close/>
                  <a:moveTo>
                    <a:pt x="20" y="52"/>
                  </a:moveTo>
                  <a:lnTo>
                    <a:pt x="20" y="52"/>
                  </a:lnTo>
                  <a:cubicBezTo>
                    <a:pt x="35" y="52"/>
                    <a:pt x="39" y="36"/>
                    <a:pt x="39" y="21"/>
                  </a:cubicBezTo>
                  <a:cubicBezTo>
                    <a:pt x="39" y="12"/>
                    <a:pt x="36" y="5"/>
                    <a:pt x="26" y="5"/>
                  </a:cubicBezTo>
                  <a:cubicBezTo>
                    <a:pt x="11" y="5"/>
                    <a:pt x="7" y="23"/>
                    <a:pt x="7" y="35"/>
                  </a:cubicBezTo>
                  <a:cubicBezTo>
                    <a:pt x="7" y="46"/>
                    <a:pt x="12" y="52"/>
                    <a:pt x="20" y="52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8" name="Freeform 24"/>
            <p:cNvSpPr>
              <a:spLocks/>
            </p:cNvSpPr>
            <p:nvPr userDrawn="1"/>
          </p:nvSpPr>
          <p:spPr bwMode="auto">
            <a:xfrm>
              <a:off x="8997950" y="6643688"/>
              <a:ext cx="60325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6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3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7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6" y="11"/>
                  </a:lnTo>
                  <a:cubicBezTo>
                    <a:pt x="19" y="6"/>
                    <a:pt x="24" y="0"/>
                    <a:pt x="34" y="0"/>
                  </a:cubicBezTo>
                  <a:cubicBezTo>
                    <a:pt x="44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3" y="56"/>
                  </a:lnTo>
                  <a:lnTo>
                    <a:pt x="38" y="27"/>
                  </a:lnTo>
                  <a:cubicBezTo>
                    <a:pt x="40" y="21"/>
                    <a:pt x="40" y="19"/>
                    <a:pt x="40" y="14"/>
                  </a:cubicBezTo>
                  <a:cubicBezTo>
                    <a:pt x="40" y="8"/>
                    <a:pt x="37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7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" name="Freeform 25"/>
            <p:cNvSpPr>
              <a:spLocks noEditPoints="1"/>
            </p:cNvSpPr>
            <p:nvPr userDrawn="1"/>
          </p:nvSpPr>
          <p:spPr bwMode="auto">
            <a:xfrm>
              <a:off x="9075738" y="6611938"/>
              <a:ext cx="68263" cy="106362"/>
            </a:xfrm>
            <a:custGeom>
              <a:avLst/>
              <a:gdLst>
                <a:gd name="T0" fmla="*/ 32 w 52"/>
                <a:gd name="T1" fmla="*/ 72 h 81"/>
                <a:gd name="T2" fmla="*/ 32 w 52"/>
                <a:gd name="T3" fmla="*/ 72 h 81"/>
                <a:gd name="T4" fmla="*/ 32 w 52"/>
                <a:gd name="T5" fmla="*/ 72 h 81"/>
                <a:gd name="T6" fmla="*/ 16 w 52"/>
                <a:gd name="T7" fmla="*/ 81 h 81"/>
                <a:gd name="T8" fmla="*/ 0 w 52"/>
                <a:gd name="T9" fmla="*/ 61 h 81"/>
                <a:gd name="T10" fmla="*/ 25 w 52"/>
                <a:gd name="T11" fmla="*/ 24 h 81"/>
                <a:gd name="T12" fmla="*/ 39 w 52"/>
                <a:gd name="T13" fmla="*/ 34 h 81"/>
                <a:gd name="T14" fmla="*/ 39 w 52"/>
                <a:gd name="T15" fmla="*/ 34 h 81"/>
                <a:gd name="T16" fmla="*/ 45 w 52"/>
                <a:gd name="T17" fmla="*/ 0 h 81"/>
                <a:gd name="T18" fmla="*/ 52 w 52"/>
                <a:gd name="T19" fmla="*/ 0 h 81"/>
                <a:gd name="T20" fmla="*/ 36 w 52"/>
                <a:gd name="T21" fmla="*/ 80 h 81"/>
                <a:gd name="T22" fmla="*/ 30 w 52"/>
                <a:gd name="T23" fmla="*/ 80 h 81"/>
                <a:gd name="T24" fmla="*/ 32 w 52"/>
                <a:gd name="T25" fmla="*/ 72 h 81"/>
                <a:gd name="T26" fmla="*/ 17 w 52"/>
                <a:gd name="T27" fmla="*/ 76 h 81"/>
                <a:gd name="T28" fmla="*/ 17 w 52"/>
                <a:gd name="T29" fmla="*/ 76 h 81"/>
                <a:gd name="T30" fmla="*/ 36 w 52"/>
                <a:gd name="T31" fmla="*/ 46 h 81"/>
                <a:gd name="T32" fmla="*/ 25 w 52"/>
                <a:gd name="T33" fmla="*/ 29 h 81"/>
                <a:gd name="T34" fmla="*/ 7 w 52"/>
                <a:gd name="T35" fmla="*/ 61 h 81"/>
                <a:gd name="T36" fmla="*/ 17 w 52"/>
                <a:gd name="T37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" h="81">
                  <a:moveTo>
                    <a:pt x="32" y="72"/>
                  </a:moveTo>
                  <a:lnTo>
                    <a:pt x="32" y="72"/>
                  </a:lnTo>
                  <a:lnTo>
                    <a:pt x="32" y="72"/>
                  </a:lnTo>
                  <a:cubicBezTo>
                    <a:pt x="30" y="75"/>
                    <a:pt x="25" y="81"/>
                    <a:pt x="16" y="81"/>
                  </a:cubicBezTo>
                  <a:cubicBezTo>
                    <a:pt x="6" y="81"/>
                    <a:pt x="0" y="73"/>
                    <a:pt x="0" y="61"/>
                  </a:cubicBezTo>
                  <a:cubicBezTo>
                    <a:pt x="0" y="45"/>
                    <a:pt x="7" y="24"/>
                    <a:pt x="25" y="24"/>
                  </a:cubicBezTo>
                  <a:cubicBezTo>
                    <a:pt x="35" y="24"/>
                    <a:pt x="37" y="30"/>
                    <a:pt x="39" y="34"/>
                  </a:cubicBezTo>
                  <a:lnTo>
                    <a:pt x="39" y="34"/>
                  </a:lnTo>
                  <a:lnTo>
                    <a:pt x="45" y="0"/>
                  </a:lnTo>
                  <a:lnTo>
                    <a:pt x="52" y="0"/>
                  </a:lnTo>
                  <a:lnTo>
                    <a:pt x="36" y="80"/>
                  </a:lnTo>
                  <a:lnTo>
                    <a:pt x="30" y="80"/>
                  </a:lnTo>
                  <a:lnTo>
                    <a:pt x="32" y="72"/>
                  </a:lnTo>
                  <a:close/>
                  <a:moveTo>
                    <a:pt x="17" y="76"/>
                  </a:moveTo>
                  <a:lnTo>
                    <a:pt x="17" y="76"/>
                  </a:lnTo>
                  <a:cubicBezTo>
                    <a:pt x="30" y="76"/>
                    <a:pt x="36" y="58"/>
                    <a:pt x="36" y="46"/>
                  </a:cubicBezTo>
                  <a:cubicBezTo>
                    <a:pt x="36" y="37"/>
                    <a:pt x="32" y="29"/>
                    <a:pt x="25" y="29"/>
                  </a:cubicBezTo>
                  <a:cubicBezTo>
                    <a:pt x="12" y="29"/>
                    <a:pt x="7" y="50"/>
                    <a:pt x="7" y="61"/>
                  </a:cubicBezTo>
                  <a:cubicBezTo>
                    <a:pt x="7" y="68"/>
                    <a:pt x="10" y="76"/>
                    <a:pt x="17" y="76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0" name="Freeform 26"/>
            <p:cNvSpPr>
              <a:spLocks noEditPoints="1"/>
            </p:cNvSpPr>
            <p:nvPr userDrawn="1"/>
          </p:nvSpPr>
          <p:spPr bwMode="auto">
            <a:xfrm>
              <a:off x="9150350" y="6611938"/>
              <a:ext cx="30163" cy="104775"/>
            </a:xfrm>
            <a:custGeom>
              <a:avLst/>
              <a:gdLst>
                <a:gd name="T0" fmla="*/ 10 w 23"/>
                <a:gd name="T1" fmla="*/ 25 h 80"/>
                <a:gd name="T2" fmla="*/ 10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0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0" y="25"/>
                  </a:moveTo>
                  <a:lnTo>
                    <a:pt x="10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0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Freeform 27"/>
            <p:cNvSpPr>
              <a:spLocks/>
            </p:cNvSpPr>
            <p:nvPr userDrawn="1"/>
          </p:nvSpPr>
          <p:spPr bwMode="auto">
            <a:xfrm>
              <a:off x="9185275" y="6643688"/>
              <a:ext cx="60325" cy="73025"/>
            </a:xfrm>
            <a:custGeom>
              <a:avLst/>
              <a:gdLst>
                <a:gd name="T0" fmla="*/ 10 w 46"/>
                <a:gd name="T1" fmla="*/ 1 h 56"/>
                <a:gd name="T2" fmla="*/ 10 w 46"/>
                <a:gd name="T3" fmla="*/ 1 h 56"/>
                <a:gd name="T4" fmla="*/ 17 w 46"/>
                <a:gd name="T5" fmla="*/ 1 h 56"/>
                <a:gd name="T6" fmla="*/ 14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8 w 46"/>
                <a:gd name="T17" fmla="*/ 56 h 56"/>
                <a:gd name="T18" fmla="*/ 32 w 46"/>
                <a:gd name="T19" fmla="*/ 56 h 56"/>
                <a:gd name="T20" fmla="*/ 37 w 46"/>
                <a:gd name="T21" fmla="*/ 27 h 56"/>
                <a:gd name="T22" fmla="*/ 39 w 46"/>
                <a:gd name="T23" fmla="*/ 14 h 56"/>
                <a:gd name="T24" fmla="*/ 32 w 46"/>
                <a:gd name="T25" fmla="*/ 5 h 56"/>
                <a:gd name="T26" fmla="*/ 9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0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0" y="1"/>
                  </a:moveTo>
                  <a:lnTo>
                    <a:pt x="10" y="1"/>
                  </a:lnTo>
                  <a:lnTo>
                    <a:pt x="17" y="1"/>
                  </a:lnTo>
                  <a:lnTo>
                    <a:pt x="14" y="11"/>
                  </a:lnTo>
                  <a:lnTo>
                    <a:pt x="15" y="11"/>
                  </a:lnTo>
                  <a:cubicBezTo>
                    <a:pt x="18" y="6"/>
                    <a:pt x="23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8" y="56"/>
                  </a:lnTo>
                  <a:lnTo>
                    <a:pt x="32" y="56"/>
                  </a:lnTo>
                  <a:lnTo>
                    <a:pt x="37" y="27"/>
                  </a:lnTo>
                  <a:cubicBezTo>
                    <a:pt x="39" y="21"/>
                    <a:pt x="39" y="19"/>
                    <a:pt x="39" y="14"/>
                  </a:cubicBezTo>
                  <a:cubicBezTo>
                    <a:pt x="39" y="8"/>
                    <a:pt x="36" y="5"/>
                    <a:pt x="32" y="5"/>
                  </a:cubicBezTo>
                  <a:cubicBezTo>
                    <a:pt x="19" y="5"/>
                    <a:pt x="12" y="26"/>
                    <a:pt x="9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2" name="Freeform 28"/>
            <p:cNvSpPr>
              <a:spLocks noEditPoints="1"/>
            </p:cNvSpPr>
            <p:nvPr userDrawn="1"/>
          </p:nvSpPr>
          <p:spPr bwMode="auto">
            <a:xfrm>
              <a:off x="9258300" y="6643688"/>
              <a:ext cx="66675" cy="104775"/>
            </a:xfrm>
            <a:custGeom>
              <a:avLst/>
              <a:gdLst>
                <a:gd name="T0" fmla="*/ 41 w 51"/>
                <a:gd name="T1" fmla="*/ 56 h 79"/>
                <a:gd name="T2" fmla="*/ 41 w 51"/>
                <a:gd name="T3" fmla="*/ 56 h 79"/>
                <a:gd name="T4" fmla="*/ 14 w 51"/>
                <a:gd name="T5" fmla="*/ 79 h 79"/>
                <a:gd name="T6" fmla="*/ 0 w 51"/>
                <a:gd name="T7" fmla="*/ 76 h 79"/>
                <a:gd name="T8" fmla="*/ 1 w 51"/>
                <a:gd name="T9" fmla="*/ 69 h 79"/>
                <a:gd name="T10" fmla="*/ 16 w 51"/>
                <a:gd name="T11" fmla="*/ 73 h 79"/>
                <a:gd name="T12" fmla="*/ 34 w 51"/>
                <a:gd name="T13" fmla="*/ 56 h 79"/>
                <a:gd name="T14" fmla="*/ 36 w 51"/>
                <a:gd name="T15" fmla="*/ 48 h 79"/>
                <a:gd name="T16" fmla="*/ 36 w 51"/>
                <a:gd name="T17" fmla="*/ 48 h 79"/>
                <a:gd name="T18" fmla="*/ 20 w 51"/>
                <a:gd name="T19" fmla="*/ 56 h 79"/>
                <a:gd name="T20" fmla="*/ 5 w 51"/>
                <a:gd name="T21" fmla="*/ 37 h 79"/>
                <a:gd name="T22" fmla="*/ 29 w 51"/>
                <a:gd name="T23" fmla="*/ 0 h 79"/>
                <a:gd name="T24" fmla="*/ 43 w 51"/>
                <a:gd name="T25" fmla="*/ 10 h 79"/>
                <a:gd name="T26" fmla="*/ 43 w 51"/>
                <a:gd name="T27" fmla="*/ 10 h 79"/>
                <a:gd name="T28" fmla="*/ 45 w 51"/>
                <a:gd name="T29" fmla="*/ 1 h 79"/>
                <a:gd name="T30" fmla="*/ 51 w 51"/>
                <a:gd name="T31" fmla="*/ 1 h 79"/>
                <a:gd name="T32" fmla="*/ 41 w 51"/>
                <a:gd name="T33" fmla="*/ 56 h 79"/>
                <a:gd name="T34" fmla="*/ 22 w 51"/>
                <a:gd name="T35" fmla="*/ 50 h 79"/>
                <a:gd name="T36" fmla="*/ 22 w 51"/>
                <a:gd name="T37" fmla="*/ 50 h 79"/>
                <a:gd name="T38" fmla="*/ 40 w 51"/>
                <a:gd name="T39" fmla="*/ 23 h 79"/>
                <a:gd name="T40" fmla="*/ 29 w 51"/>
                <a:gd name="T41" fmla="*/ 5 h 79"/>
                <a:gd name="T42" fmla="*/ 12 w 51"/>
                <a:gd name="T43" fmla="*/ 35 h 79"/>
                <a:gd name="T44" fmla="*/ 22 w 51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1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2" y="79"/>
                    <a:pt x="14" y="79"/>
                  </a:cubicBezTo>
                  <a:cubicBezTo>
                    <a:pt x="7" y="79"/>
                    <a:pt x="1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2" y="66"/>
                    <a:pt x="34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0" y="56"/>
                  </a:cubicBezTo>
                  <a:cubicBezTo>
                    <a:pt x="10" y="56"/>
                    <a:pt x="5" y="48"/>
                    <a:pt x="5" y="37"/>
                  </a:cubicBezTo>
                  <a:cubicBezTo>
                    <a:pt x="5" y="21"/>
                    <a:pt x="12" y="0"/>
                    <a:pt x="29" y="0"/>
                  </a:cubicBezTo>
                  <a:cubicBezTo>
                    <a:pt x="39" y="0"/>
                    <a:pt x="42" y="7"/>
                    <a:pt x="43" y="10"/>
                  </a:cubicBezTo>
                  <a:lnTo>
                    <a:pt x="43" y="10"/>
                  </a:lnTo>
                  <a:lnTo>
                    <a:pt x="45" y="1"/>
                  </a:lnTo>
                  <a:lnTo>
                    <a:pt x="51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5" y="50"/>
                    <a:pt x="40" y="33"/>
                    <a:pt x="40" y="23"/>
                  </a:cubicBezTo>
                  <a:cubicBezTo>
                    <a:pt x="40" y="19"/>
                    <a:pt x="40" y="5"/>
                    <a:pt x="29" y="5"/>
                  </a:cubicBezTo>
                  <a:cubicBezTo>
                    <a:pt x="17" y="5"/>
                    <a:pt x="12" y="24"/>
                    <a:pt x="12" y="35"/>
                  </a:cubicBezTo>
                  <a:cubicBezTo>
                    <a:pt x="12" y="43"/>
                    <a:pt x="14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3" name="Freeform 29"/>
            <p:cNvSpPr>
              <a:spLocks/>
            </p:cNvSpPr>
            <p:nvPr userDrawn="1"/>
          </p:nvSpPr>
          <p:spPr bwMode="auto">
            <a:xfrm>
              <a:off x="9367838" y="6611938"/>
              <a:ext cx="66675" cy="104775"/>
            </a:xfrm>
            <a:custGeom>
              <a:avLst/>
              <a:gdLst>
                <a:gd name="T0" fmla="*/ 15 w 51"/>
                <a:gd name="T1" fmla="*/ 0 h 80"/>
                <a:gd name="T2" fmla="*/ 15 w 51"/>
                <a:gd name="T3" fmla="*/ 0 h 80"/>
                <a:gd name="T4" fmla="*/ 51 w 51"/>
                <a:gd name="T5" fmla="*/ 0 h 80"/>
                <a:gd name="T6" fmla="*/ 50 w 51"/>
                <a:gd name="T7" fmla="*/ 6 h 80"/>
                <a:gd name="T8" fmla="*/ 21 w 51"/>
                <a:gd name="T9" fmla="*/ 6 h 80"/>
                <a:gd name="T10" fmla="*/ 16 w 51"/>
                <a:gd name="T11" fmla="*/ 35 h 80"/>
                <a:gd name="T12" fmla="*/ 43 w 51"/>
                <a:gd name="T13" fmla="*/ 35 h 80"/>
                <a:gd name="T14" fmla="*/ 41 w 51"/>
                <a:gd name="T15" fmla="*/ 41 h 80"/>
                <a:gd name="T16" fmla="*/ 15 w 51"/>
                <a:gd name="T17" fmla="*/ 41 h 80"/>
                <a:gd name="T18" fmla="*/ 8 w 51"/>
                <a:gd name="T19" fmla="*/ 74 h 80"/>
                <a:gd name="T20" fmla="*/ 37 w 51"/>
                <a:gd name="T21" fmla="*/ 74 h 80"/>
                <a:gd name="T22" fmla="*/ 36 w 51"/>
                <a:gd name="T23" fmla="*/ 80 h 80"/>
                <a:gd name="T24" fmla="*/ 0 w 51"/>
                <a:gd name="T25" fmla="*/ 80 h 80"/>
                <a:gd name="T26" fmla="*/ 15 w 51"/>
                <a:gd name="T27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" h="80">
                  <a:moveTo>
                    <a:pt x="15" y="0"/>
                  </a:moveTo>
                  <a:lnTo>
                    <a:pt x="15" y="0"/>
                  </a:lnTo>
                  <a:lnTo>
                    <a:pt x="51" y="0"/>
                  </a:lnTo>
                  <a:lnTo>
                    <a:pt x="50" y="6"/>
                  </a:lnTo>
                  <a:lnTo>
                    <a:pt x="21" y="6"/>
                  </a:lnTo>
                  <a:lnTo>
                    <a:pt x="16" y="35"/>
                  </a:lnTo>
                  <a:lnTo>
                    <a:pt x="43" y="35"/>
                  </a:lnTo>
                  <a:lnTo>
                    <a:pt x="41" y="41"/>
                  </a:lnTo>
                  <a:lnTo>
                    <a:pt x="15" y="41"/>
                  </a:lnTo>
                  <a:lnTo>
                    <a:pt x="8" y="74"/>
                  </a:lnTo>
                  <a:lnTo>
                    <a:pt x="37" y="74"/>
                  </a:lnTo>
                  <a:lnTo>
                    <a:pt x="3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4" name="Freeform 30"/>
            <p:cNvSpPr>
              <a:spLocks/>
            </p:cNvSpPr>
            <p:nvPr userDrawn="1"/>
          </p:nvSpPr>
          <p:spPr bwMode="auto">
            <a:xfrm>
              <a:off x="9436100" y="6643688"/>
              <a:ext cx="60325" cy="73025"/>
            </a:xfrm>
            <a:custGeom>
              <a:avLst/>
              <a:gdLst>
                <a:gd name="T0" fmla="*/ 11 w 46"/>
                <a:gd name="T1" fmla="*/ 1 h 56"/>
                <a:gd name="T2" fmla="*/ 11 w 46"/>
                <a:gd name="T3" fmla="*/ 1 h 56"/>
                <a:gd name="T4" fmla="*/ 17 w 46"/>
                <a:gd name="T5" fmla="*/ 1 h 56"/>
                <a:gd name="T6" fmla="*/ 15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9 w 46"/>
                <a:gd name="T17" fmla="*/ 56 h 56"/>
                <a:gd name="T18" fmla="*/ 32 w 46"/>
                <a:gd name="T19" fmla="*/ 56 h 56"/>
                <a:gd name="T20" fmla="*/ 38 w 46"/>
                <a:gd name="T21" fmla="*/ 27 h 56"/>
                <a:gd name="T22" fmla="*/ 40 w 46"/>
                <a:gd name="T23" fmla="*/ 14 h 56"/>
                <a:gd name="T24" fmla="*/ 33 w 46"/>
                <a:gd name="T25" fmla="*/ 5 h 56"/>
                <a:gd name="T26" fmla="*/ 10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1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5" name="Freeform 31"/>
            <p:cNvSpPr>
              <a:spLocks noEditPoints="1"/>
            </p:cNvSpPr>
            <p:nvPr userDrawn="1"/>
          </p:nvSpPr>
          <p:spPr bwMode="auto">
            <a:xfrm>
              <a:off x="9507538" y="6643688"/>
              <a:ext cx="68263" cy="104775"/>
            </a:xfrm>
            <a:custGeom>
              <a:avLst/>
              <a:gdLst>
                <a:gd name="T0" fmla="*/ 41 w 52"/>
                <a:gd name="T1" fmla="*/ 56 h 79"/>
                <a:gd name="T2" fmla="*/ 41 w 52"/>
                <a:gd name="T3" fmla="*/ 56 h 79"/>
                <a:gd name="T4" fmla="*/ 15 w 52"/>
                <a:gd name="T5" fmla="*/ 79 h 79"/>
                <a:gd name="T6" fmla="*/ 0 w 52"/>
                <a:gd name="T7" fmla="*/ 76 h 79"/>
                <a:gd name="T8" fmla="*/ 1 w 52"/>
                <a:gd name="T9" fmla="*/ 69 h 79"/>
                <a:gd name="T10" fmla="*/ 16 w 52"/>
                <a:gd name="T11" fmla="*/ 73 h 79"/>
                <a:gd name="T12" fmla="*/ 35 w 52"/>
                <a:gd name="T13" fmla="*/ 56 h 79"/>
                <a:gd name="T14" fmla="*/ 36 w 52"/>
                <a:gd name="T15" fmla="*/ 48 h 79"/>
                <a:gd name="T16" fmla="*/ 36 w 52"/>
                <a:gd name="T17" fmla="*/ 48 h 79"/>
                <a:gd name="T18" fmla="*/ 21 w 52"/>
                <a:gd name="T19" fmla="*/ 56 h 79"/>
                <a:gd name="T20" fmla="*/ 5 w 52"/>
                <a:gd name="T21" fmla="*/ 37 h 79"/>
                <a:gd name="T22" fmla="*/ 30 w 52"/>
                <a:gd name="T23" fmla="*/ 0 h 79"/>
                <a:gd name="T24" fmla="*/ 43 w 52"/>
                <a:gd name="T25" fmla="*/ 10 h 79"/>
                <a:gd name="T26" fmla="*/ 44 w 52"/>
                <a:gd name="T27" fmla="*/ 10 h 79"/>
                <a:gd name="T28" fmla="*/ 45 w 52"/>
                <a:gd name="T29" fmla="*/ 1 h 79"/>
                <a:gd name="T30" fmla="*/ 52 w 52"/>
                <a:gd name="T31" fmla="*/ 1 h 79"/>
                <a:gd name="T32" fmla="*/ 41 w 52"/>
                <a:gd name="T33" fmla="*/ 56 h 79"/>
                <a:gd name="T34" fmla="*/ 22 w 52"/>
                <a:gd name="T35" fmla="*/ 50 h 79"/>
                <a:gd name="T36" fmla="*/ 22 w 52"/>
                <a:gd name="T37" fmla="*/ 50 h 79"/>
                <a:gd name="T38" fmla="*/ 41 w 52"/>
                <a:gd name="T39" fmla="*/ 23 h 79"/>
                <a:gd name="T40" fmla="*/ 30 w 52"/>
                <a:gd name="T41" fmla="*/ 5 h 79"/>
                <a:gd name="T42" fmla="*/ 12 w 52"/>
                <a:gd name="T43" fmla="*/ 35 h 79"/>
                <a:gd name="T44" fmla="*/ 22 w 52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2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3" y="79"/>
                    <a:pt x="15" y="79"/>
                  </a:cubicBezTo>
                  <a:cubicBezTo>
                    <a:pt x="7" y="79"/>
                    <a:pt x="2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3" y="66"/>
                    <a:pt x="35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1" y="56"/>
                  </a:cubicBezTo>
                  <a:cubicBezTo>
                    <a:pt x="11" y="56"/>
                    <a:pt x="5" y="48"/>
                    <a:pt x="5" y="37"/>
                  </a:cubicBezTo>
                  <a:cubicBezTo>
                    <a:pt x="5" y="21"/>
                    <a:pt x="12" y="0"/>
                    <a:pt x="30" y="0"/>
                  </a:cubicBezTo>
                  <a:cubicBezTo>
                    <a:pt x="40" y="0"/>
                    <a:pt x="42" y="7"/>
                    <a:pt x="43" y="10"/>
                  </a:cubicBezTo>
                  <a:lnTo>
                    <a:pt x="44" y="10"/>
                  </a:lnTo>
                  <a:lnTo>
                    <a:pt x="45" y="1"/>
                  </a:lnTo>
                  <a:lnTo>
                    <a:pt x="52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6" y="50"/>
                    <a:pt x="41" y="33"/>
                    <a:pt x="41" y="23"/>
                  </a:cubicBezTo>
                  <a:cubicBezTo>
                    <a:pt x="41" y="19"/>
                    <a:pt x="40" y="5"/>
                    <a:pt x="30" y="5"/>
                  </a:cubicBezTo>
                  <a:cubicBezTo>
                    <a:pt x="18" y="5"/>
                    <a:pt x="12" y="24"/>
                    <a:pt x="12" y="35"/>
                  </a:cubicBezTo>
                  <a:cubicBezTo>
                    <a:pt x="12" y="43"/>
                    <a:pt x="15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6" name="Freeform 32"/>
            <p:cNvSpPr>
              <a:spLocks noEditPoints="1"/>
            </p:cNvSpPr>
            <p:nvPr userDrawn="1"/>
          </p:nvSpPr>
          <p:spPr bwMode="auto">
            <a:xfrm>
              <a:off x="9588500" y="6611938"/>
              <a:ext cx="28575" cy="104775"/>
            </a:xfrm>
            <a:custGeom>
              <a:avLst/>
              <a:gdLst>
                <a:gd name="T0" fmla="*/ 11 w 23"/>
                <a:gd name="T1" fmla="*/ 25 h 80"/>
                <a:gd name="T2" fmla="*/ 11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1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1" y="25"/>
                  </a:moveTo>
                  <a:lnTo>
                    <a:pt x="11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1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7" name="Freeform 33"/>
            <p:cNvSpPr>
              <a:spLocks/>
            </p:cNvSpPr>
            <p:nvPr userDrawn="1"/>
          </p:nvSpPr>
          <p:spPr bwMode="auto">
            <a:xfrm>
              <a:off x="9623425" y="6643688"/>
              <a:ext cx="61913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5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2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6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4" y="0"/>
                  </a:cubicBezTo>
                  <a:cubicBezTo>
                    <a:pt x="43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8" name="Freeform 34"/>
            <p:cNvSpPr>
              <a:spLocks noEditPoints="1"/>
            </p:cNvSpPr>
            <p:nvPr userDrawn="1"/>
          </p:nvSpPr>
          <p:spPr bwMode="auto">
            <a:xfrm>
              <a:off x="9701213" y="6643688"/>
              <a:ext cx="53975" cy="74612"/>
            </a:xfrm>
            <a:custGeom>
              <a:avLst/>
              <a:gdLst>
                <a:gd name="T0" fmla="*/ 33 w 41"/>
                <a:gd name="T1" fmla="*/ 56 h 57"/>
                <a:gd name="T2" fmla="*/ 33 w 41"/>
                <a:gd name="T3" fmla="*/ 56 h 57"/>
                <a:gd name="T4" fmla="*/ 21 w 41"/>
                <a:gd name="T5" fmla="*/ 57 h 57"/>
                <a:gd name="T6" fmla="*/ 0 w 41"/>
                <a:gd name="T7" fmla="*/ 34 h 57"/>
                <a:gd name="T8" fmla="*/ 25 w 41"/>
                <a:gd name="T9" fmla="*/ 0 h 57"/>
                <a:gd name="T10" fmla="*/ 41 w 41"/>
                <a:gd name="T11" fmla="*/ 17 h 57"/>
                <a:gd name="T12" fmla="*/ 41 w 41"/>
                <a:gd name="T13" fmla="*/ 22 h 57"/>
                <a:gd name="T14" fmla="*/ 8 w 41"/>
                <a:gd name="T15" fmla="*/ 22 h 57"/>
                <a:gd name="T16" fmla="*/ 6 w 41"/>
                <a:gd name="T17" fmla="*/ 33 h 57"/>
                <a:gd name="T18" fmla="*/ 23 w 41"/>
                <a:gd name="T19" fmla="*/ 52 h 57"/>
                <a:gd name="T20" fmla="*/ 34 w 41"/>
                <a:gd name="T21" fmla="*/ 50 h 57"/>
                <a:gd name="T22" fmla="*/ 33 w 41"/>
                <a:gd name="T23" fmla="*/ 56 h 57"/>
                <a:gd name="T24" fmla="*/ 35 w 41"/>
                <a:gd name="T25" fmla="*/ 17 h 57"/>
                <a:gd name="T26" fmla="*/ 35 w 41"/>
                <a:gd name="T27" fmla="*/ 17 h 57"/>
                <a:gd name="T28" fmla="*/ 24 w 41"/>
                <a:gd name="T29" fmla="*/ 5 h 57"/>
                <a:gd name="T30" fmla="*/ 10 w 41"/>
                <a:gd name="T31" fmla="*/ 17 h 57"/>
                <a:gd name="T32" fmla="*/ 35 w 41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" h="57">
                  <a:moveTo>
                    <a:pt x="33" y="56"/>
                  </a:moveTo>
                  <a:lnTo>
                    <a:pt x="33" y="56"/>
                  </a:lnTo>
                  <a:cubicBezTo>
                    <a:pt x="29" y="57"/>
                    <a:pt x="25" y="57"/>
                    <a:pt x="21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1" y="7"/>
                    <a:pt x="41" y="17"/>
                  </a:cubicBezTo>
                  <a:cubicBezTo>
                    <a:pt x="41" y="19"/>
                    <a:pt x="41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6" y="29"/>
                    <a:pt x="6" y="33"/>
                  </a:cubicBezTo>
                  <a:cubicBezTo>
                    <a:pt x="6" y="44"/>
                    <a:pt x="11" y="52"/>
                    <a:pt x="23" y="52"/>
                  </a:cubicBezTo>
                  <a:cubicBezTo>
                    <a:pt x="27" y="52"/>
                    <a:pt x="31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3" y="5"/>
                    <a:pt x="24" y="5"/>
                  </a:cubicBezTo>
                  <a:cubicBezTo>
                    <a:pt x="15" y="5"/>
                    <a:pt x="11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9" name="Freeform 35"/>
            <p:cNvSpPr>
              <a:spLocks noEditPoints="1"/>
            </p:cNvSpPr>
            <p:nvPr userDrawn="1"/>
          </p:nvSpPr>
          <p:spPr bwMode="auto">
            <a:xfrm>
              <a:off x="9766300" y="6643688"/>
              <a:ext cx="55563" cy="74612"/>
            </a:xfrm>
            <a:custGeom>
              <a:avLst/>
              <a:gdLst>
                <a:gd name="T0" fmla="*/ 33 w 42"/>
                <a:gd name="T1" fmla="*/ 56 h 57"/>
                <a:gd name="T2" fmla="*/ 33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5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8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4 w 42"/>
                <a:gd name="T21" fmla="*/ 50 h 57"/>
                <a:gd name="T22" fmla="*/ 33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3" y="56"/>
                  </a:moveTo>
                  <a:lnTo>
                    <a:pt x="33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0" name="Freeform 36"/>
            <p:cNvSpPr>
              <a:spLocks/>
            </p:cNvSpPr>
            <p:nvPr userDrawn="1"/>
          </p:nvSpPr>
          <p:spPr bwMode="auto">
            <a:xfrm>
              <a:off x="9829800" y="6643688"/>
              <a:ext cx="44450" cy="73025"/>
            </a:xfrm>
            <a:custGeom>
              <a:avLst/>
              <a:gdLst>
                <a:gd name="T0" fmla="*/ 11 w 34"/>
                <a:gd name="T1" fmla="*/ 1 h 56"/>
                <a:gd name="T2" fmla="*/ 11 w 34"/>
                <a:gd name="T3" fmla="*/ 1 h 56"/>
                <a:gd name="T4" fmla="*/ 17 w 34"/>
                <a:gd name="T5" fmla="*/ 1 h 56"/>
                <a:gd name="T6" fmla="*/ 15 w 34"/>
                <a:gd name="T7" fmla="*/ 10 h 56"/>
                <a:gd name="T8" fmla="*/ 15 w 34"/>
                <a:gd name="T9" fmla="*/ 10 h 56"/>
                <a:gd name="T10" fmla="*/ 34 w 34"/>
                <a:gd name="T11" fmla="*/ 0 h 56"/>
                <a:gd name="T12" fmla="*/ 33 w 34"/>
                <a:gd name="T13" fmla="*/ 6 h 56"/>
                <a:gd name="T14" fmla="*/ 10 w 34"/>
                <a:gd name="T15" fmla="*/ 36 h 56"/>
                <a:gd name="T16" fmla="*/ 6 w 34"/>
                <a:gd name="T17" fmla="*/ 56 h 56"/>
                <a:gd name="T18" fmla="*/ 0 w 34"/>
                <a:gd name="T19" fmla="*/ 56 h 56"/>
                <a:gd name="T20" fmla="*/ 11 w 34"/>
                <a:gd name="T21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0"/>
                  </a:lnTo>
                  <a:lnTo>
                    <a:pt x="15" y="10"/>
                  </a:lnTo>
                  <a:cubicBezTo>
                    <a:pt x="19" y="2"/>
                    <a:pt x="26" y="0"/>
                    <a:pt x="34" y="0"/>
                  </a:cubicBezTo>
                  <a:lnTo>
                    <a:pt x="33" y="6"/>
                  </a:lnTo>
                  <a:cubicBezTo>
                    <a:pt x="15" y="6"/>
                    <a:pt x="12" y="24"/>
                    <a:pt x="10" y="36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1" name="Freeform 37"/>
            <p:cNvSpPr>
              <a:spLocks/>
            </p:cNvSpPr>
            <p:nvPr userDrawn="1"/>
          </p:nvSpPr>
          <p:spPr bwMode="auto">
            <a:xfrm>
              <a:off x="9875838" y="6643688"/>
              <a:ext cx="55563" cy="74612"/>
            </a:xfrm>
            <a:custGeom>
              <a:avLst/>
              <a:gdLst>
                <a:gd name="T0" fmla="*/ 28 w 42"/>
                <a:gd name="T1" fmla="*/ 25 h 57"/>
                <a:gd name="T2" fmla="*/ 28 w 42"/>
                <a:gd name="T3" fmla="*/ 25 h 57"/>
                <a:gd name="T4" fmla="*/ 38 w 42"/>
                <a:gd name="T5" fmla="*/ 40 h 57"/>
                <a:gd name="T6" fmla="*/ 16 w 42"/>
                <a:gd name="T7" fmla="*/ 57 h 57"/>
                <a:gd name="T8" fmla="*/ 0 w 42"/>
                <a:gd name="T9" fmla="*/ 54 h 57"/>
                <a:gd name="T10" fmla="*/ 1 w 42"/>
                <a:gd name="T11" fmla="*/ 48 h 57"/>
                <a:gd name="T12" fmla="*/ 17 w 42"/>
                <a:gd name="T13" fmla="*/ 52 h 57"/>
                <a:gd name="T14" fmla="*/ 32 w 42"/>
                <a:gd name="T15" fmla="*/ 41 h 57"/>
                <a:gd name="T16" fmla="*/ 23 w 42"/>
                <a:gd name="T17" fmla="*/ 31 h 57"/>
                <a:gd name="T18" fmla="*/ 19 w 42"/>
                <a:gd name="T19" fmla="*/ 29 h 57"/>
                <a:gd name="T20" fmla="*/ 8 w 42"/>
                <a:gd name="T21" fmla="*/ 15 h 57"/>
                <a:gd name="T22" fmla="*/ 26 w 42"/>
                <a:gd name="T23" fmla="*/ 0 h 57"/>
                <a:gd name="T24" fmla="*/ 42 w 42"/>
                <a:gd name="T25" fmla="*/ 3 h 57"/>
                <a:gd name="T26" fmla="*/ 41 w 42"/>
                <a:gd name="T27" fmla="*/ 9 h 57"/>
                <a:gd name="T28" fmla="*/ 26 w 42"/>
                <a:gd name="T29" fmla="*/ 5 h 57"/>
                <a:gd name="T30" fmla="*/ 15 w 42"/>
                <a:gd name="T31" fmla="*/ 14 h 57"/>
                <a:gd name="T32" fmla="*/ 24 w 42"/>
                <a:gd name="T33" fmla="*/ 23 h 57"/>
                <a:gd name="T34" fmla="*/ 28 w 42"/>
                <a:gd name="T35" fmla="*/ 2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2" h="57">
                  <a:moveTo>
                    <a:pt x="28" y="25"/>
                  </a:moveTo>
                  <a:lnTo>
                    <a:pt x="28" y="25"/>
                  </a:lnTo>
                  <a:cubicBezTo>
                    <a:pt x="33" y="28"/>
                    <a:pt x="38" y="32"/>
                    <a:pt x="38" y="40"/>
                  </a:cubicBezTo>
                  <a:cubicBezTo>
                    <a:pt x="38" y="53"/>
                    <a:pt x="27" y="57"/>
                    <a:pt x="16" y="57"/>
                  </a:cubicBezTo>
                  <a:cubicBezTo>
                    <a:pt x="8" y="57"/>
                    <a:pt x="2" y="55"/>
                    <a:pt x="0" y="54"/>
                  </a:cubicBezTo>
                  <a:lnTo>
                    <a:pt x="1" y="48"/>
                  </a:lnTo>
                  <a:cubicBezTo>
                    <a:pt x="3" y="49"/>
                    <a:pt x="10" y="52"/>
                    <a:pt x="17" y="52"/>
                  </a:cubicBezTo>
                  <a:cubicBezTo>
                    <a:pt x="24" y="52"/>
                    <a:pt x="32" y="48"/>
                    <a:pt x="32" y="41"/>
                  </a:cubicBezTo>
                  <a:cubicBezTo>
                    <a:pt x="32" y="35"/>
                    <a:pt x="26" y="33"/>
                    <a:pt x="23" y="31"/>
                  </a:cubicBezTo>
                  <a:lnTo>
                    <a:pt x="19" y="29"/>
                  </a:lnTo>
                  <a:cubicBezTo>
                    <a:pt x="14" y="26"/>
                    <a:pt x="8" y="23"/>
                    <a:pt x="8" y="15"/>
                  </a:cubicBezTo>
                  <a:cubicBezTo>
                    <a:pt x="8" y="3"/>
                    <a:pt x="18" y="0"/>
                    <a:pt x="26" y="0"/>
                  </a:cubicBezTo>
                  <a:cubicBezTo>
                    <a:pt x="33" y="0"/>
                    <a:pt x="38" y="1"/>
                    <a:pt x="42" y="3"/>
                  </a:cubicBezTo>
                  <a:lnTo>
                    <a:pt x="41" y="9"/>
                  </a:lnTo>
                  <a:cubicBezTo>
                    <a:pt x="39" y="8"/>
                    <a:pt x="33" y="5"/>
                    <a:pt x="26" y="5"/>
                  </a:cubicBezTo>
                  <a:cubicBezTo>
                    <a:pt x="20" y="5"/>
                    <a:pt x="15" y="8"/>
                    <a:pt x="15" y="14"/>
                  </a:cubicBezTo>
                  <a:cubicBezTo>
                    <a:pt x="15" y="19"/>
                    <a:pt x="21" y="21"/>
                    <a:pt x="24" y="23"/>
                  </a:cubicBezTo>
                  <a:lnTo>
                    <a:pt x="28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pic>
        <p:nvPicPr>
          <p:cNvPr id="62" name="Picture 3" descr="X:\Teams\C-MaC_new\__Corona\Icons\Haende_waschen_PNG_M Office 1280 (RGB)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13704" y="2551787"/>
            <a:ext cx="761999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4" descr="X:\Teams\C-MaC_new\__Corona\Icons\In_Armbeuge_niesen_PNG_M Office 1280 (RGB)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14619" y="3353373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X:\Teams\C-MaC_new\__Corona\Icons\Abstand_halten_PNG_M Office 1280 (RGB)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27739" y="2551787"/>
            <a:ext cx="758884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6" descr="X:\Teams\C-MaC_new\__Corona\Icons\Keine_Gruppen_PNG_M Office 1280 (RGB)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13703" y="4593183"/>
            <a:ext cx="762000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7" descr="X:\Teams\C-MaC_new\__Corona\Icons\Keine_Hand_im_Gesicht_PNG_M Office 1280 (RGB).png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27741" y="3483998"/>
            <a:ext cx="758882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8" descr="X:\Teams\C-MaC_new\__Corona\Icons\Keine_Hand_schuetteln_PNG_M Office 1280 (RGB).png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27740" y="4269272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5" descr="X:\Teams\C-MaC_new\__Corona\Icons\Info_i_PNG_M Office 1280 (RGB).png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27739" y="5067838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224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quarter" idx="33"/>
          </p:nvPr>
        </p:nvSpPr>
        <p:spPr>
          <a:xfrm>
            <a:off x="747221" y="2633697"/>
            <a:ext cx="10790166" cy="5542254"/>
          </a:xfrm>
        </p:spPr>
        <p:txBody>
          <a:bodyPr/>
          <a:lstStyle/>
          <a:p>
            <a:pPr lvl="2"/>
            <a:r>
              <a:rPr lang="pl-PL" dirty="0"/>
              <a:t>Dokładnie myj ręce gorącą wodą z </a:t>
            </a:r>
            <a:r>
              <a:rPr lang="pl-PL" dirty="0" smtClean="0"/>
              <a:t>mydłem </a:t>
            </a:r>
            <a:r>
              <a:rPr lang="pl-PL" dirty="0"/>
              <a:t>przez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pl-PL" dirty="0" smtClean="0"/>
              <a:t>20 </a:t>
            </a:r>
            <a:r>
              <a:rPr lang="pl-PL" dirty="0"/>
              <a:t>- 30 sekund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pl-PL" dirty="0"/>
              <a:t>W trakcie kaszlu lub kichania używaj jednorazowej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pl-PL" dirty="0" smtClean="0"/>
              <a:t>chusteczki</a:t>
            </a:r>
            <a:r>
              <a:rPr lang="pl-PL" dirty="0"/>
              <a:t>, bądź zasłoń się przedramieniem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pl-PL" dirty="0"/>
              <a:t>Jeśli to możliwe, zachowaj 1,5 metrowy </a:t>
            </a:r>
            <a:r>
              <a:rPr lang="pl-PL" dirty="0" smtClean="0"/>
              <a:t>odstęp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pl-PL" dirty="0" smtClean="0"/>
              <a:t>od innych </a:t>
            </a:r>
            <a:r>
              <a:rPr lang="pl-PL" dirty="0"/>
              <a:t>osób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pl-PL" dirty="0"/>
              <a:t>Unikaj skupisk ludzi, spotkania bezpośrednie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pl-PL" dirty="0" smtClean="0"/>
              <a:t>możesz </a:t>
            </a:r>
            <a:r>
              <a:rPr lang="pl-PL" dirty="0"/>
              <a:t>zamienić na rozmowy telefoniczne </a:t>
            </a:r>
            <a:r>
              <a:rPr lang="pl-PL" dirty="0" smtClean="0"/>
              <a:t>lub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pl-PL" dirty="0" smtClean="0"/>
              <a:t>wideokonferencje</a:t>
            </a:r>
            <a:r>
              <a:rPr lang="en-US" dirty="0" smtClean="0"/>
              <a:t>.</a:t>
            </a:r>
            <a:endParaRPr lang="de-DE" dirty="0"/>
          </a:p>
          <a:p>
            <a:endParaRPr lang="de-DE" sz="2800" dirty="0"/>
          </a:p>
          <a:p>
            <a:r>
              <a:rPr lang="pl-PL" sz="4800" dirty="0"/>
              <a:t>Stosuj te zasady również w życiu prywatnym!</a:t>
            </a:r>
            <a:endParaRPr lang="en-US" sz="4000" dirty="0"/>
          </a:p>
        </p:txBody>
      </p:sp>
      <p:sp>
        <p:nvSpPr>
          <p:cNvPr id="2" name="Inhaltsplatzhalter 1"/>
          <p:cNvSpPr>
            <a:spLocks noGrp="1"/>
          </p:cNvSpPr>
          <p:nvPr>
            <p:ph sz="quarter" idx="32"/>
          </p:nvPr>
        </p:nvSpPr>
        <p:spPr>
          <a:xfrm>
            <a:off x="6910474" y="2631968"/>
            <a:ext cx="5592966" cy="5543983"/>
          </a:xfrm>
        </p:spPr>
        <p:txBody>
          <a:bodyPr/>
          <a:lstStyle/>
          <a:p>
            <a:pPr lvl="2"/>
            <a:r>
              <a:rPr lang="pl-PL" dirty="0"/>
              <a:t>Unikaj dotykania oczu, nosa i ust </a:t>
            </a:r>
            <a:r>
              <a:rPr lang="pl-PL" dirty="0" smtClean="0"/>
              <a:t>dłońmi</a:t>
            </a:r>
            <a:r>
              <a:rPr lang="en-US" dirty="0" smtClean="0"/>
              <a:t>.</a:t>
            </a:r>
            <a:endParaRPr lang="en-US" dirty="0"/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pl-PL" dirty="0"/>
              <a:t>Unikaj podawania rąk na powitanie.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pl-PL" dirty="0" smtClean="0"/>
              <a:t>Wystarczy </a:t>
            </a:r>
            <a:r>
              <a:rPr lang="pl-PL" dirty="0"/>
              <a:t>się uśmiechnąć</a:t>
            </a:r>
            <a:r>
              <a:rPr lang="pl-PL" dirty="0" smtClean="0"/>
              <a:t>!</a:t>
            </a:r>
            <a:endParaRPr lang="en-US" dirty="0" smtClean="0"/>
          </a:p>
          <a:p>
            <a:pPr marL="0" lvl="2" indent="0">
              <a:buNone/>
            </a:pPr>
            <a:endParaRPr lang="en-US" dirty="0" smtClean="0"/>
          </a:p>
          <a:p>
            <a:pPr lvl="2"/>
            <a:r>
              <a:rPr lang="pl-PL" dirty="0"/>
              <a:t>Jeśli podejrzewasz ryzyko zachorowania </a:t>
            </a:r>
            <a:r>
              <a:rPr lang="pl-PL" dirty="0" smtClean="0"/>
              <a:t>u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pl-PL" dirty="0" smtClean="0"/>
              <a:t>siebie</a:t>
            </a:r>
            <a:r>
              <a:rPr lang="pl-PL" dirty="0"/>
              <a:t>, lub osób w Twoim otoczeniu </a:t>
            </a:r>
            <a:r>
              <a:rPr lang="pl-PL" dirty="0" smtClean="0"/>
              <a:t>–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pl-PL" dirty="0" smtClean="0"/>
              <a:t>niezwłocznie </a:t>
            </a:r>
            <a:r>
              <a:rPr lang="pl-PL" dirty="0"/>
              <a:t>poinformuj o tym przełożonych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sz="1800" b="1" dirty="0" err="1" smtClean="0">
                <a:solidFill>
                  <a:schemeClr val="accent1"/>
                </a:solidFill>
              </a:rPr>
              <a:t>Koronawirus</a:t>
            </a:r>
            <a:r>
              <a:rPr lang="de-DE" sz="1800" b="1" dirty="0" smtClean="0">
                <a:solidFill>
                  <a:schemeClr val="accent1"/>
                </a:solidFill>
              </a:rPr>
              <a:t>:</a:t>
            </a:r>
            <a:endParaRPr lang="de-DE" sz="1800" b="1" dirty="0">
              <a:solidFill>
                <a:schemeClr val="accent1"/>
              </a:solidFill>
            </a:endParaRPr>
          </a:p>
          <a:p>
            <a:r>
              <a:rPr lang="de-DE" dirty="0" smtClean="0"/>
              <a:t>W</a:t>
            </a:r>
            <a:r>
              <a:rPr lang="pl-PL" dirty="0" smtClean="0"/>
              <a:t> </a:t>
            </a:r>
            <a:r>
              <a:rPr lang="pl-PL" dirty="0"/>
              <a:t>ten sposób możemy się ochronić!</a:t>
            </a:r>
            <a:endParaRPr lang="en-US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30"/>
          </p:nvPr>
        </p:nvSpPr>
        <p:spPr/>
      </p:sp>
      <p:sp>
        <p:nvSpPr>
          <p:cNvPr id="6" name="Bildplatzhalter 5"/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7" name="Bildplatzhalter 6"/>
          <p:cNvSpPr>
            <a:spLocks noGrp="1"/>
          </p:cNvSpPr>
          <p:nvPr>
            <p:ph type="pic" sz="quarter" idx="34"/>
          </p:nvPr>
        </p:nvSpPr>
        <p:spPr/>
      </p:sp>
      <p:sp>
        <p:nvSpPr>
          <p:cNvPr id="8" name="Bildplatzhalter 7"/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9" name="Fußzeilenplatzhalt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E5CB8F3-0C1D-3B41-8384-285176E3E6E0}" type="slidenum">
              <a:rPr lang="de-DE" smtClean="0"/>
              <a:pPr/>
              <a:t>6</a:t>
            </a:fld>
            <a:endParaRPr lang="de-DE" dirty="0"/>
          </a:p>
        </p:txBody>
      </p:sp>
      <p:grpSp>
        <p:nvGrpSpPr>
          <p:cNvPr id="11" name="Gruppieren 10"/>
          <p:cNvGrpSpPr/>
          <p:nvPr/>
        </p:nvGrpSpPr>
        <p:grpSpPr>
          <a:xfrm>
            <a:off x="9345005" y="917343"/>
            <a:ext cx="2317712" cy="821403"/>
            <a:chOff x="7893050" y="6149976"/>
            <a:chExt cx="2084388" cy="696911"/>
          </a:xfrm>
        </p:grpSpPr>
        <p:sp>
          <p:nvSpPr>
            <p:cNvPr id="12" name="Freeform 8"/>
            <p:cNvSpPr>
              <a:spLocks/>
            </p:cNvSpPr>
            <p:nvPr userDrawn="1"/>
          </p:nvSpPr>
          <p:spPr bwMode="auto">
            <a:xfrm>
              <a:off x="8259763" y="6189663"/>
              <a:ext cx="182563" cy="288925"/>
            </a:xfrm>
            <a:custGeom>
              <a:avLst/>
              <a:gdLst>
                <a:gd name="T0" fmla="*/ 56 w 140"/>
                <a:gd name="T1" fmla="*/ 176 h 218"/>
                <a:gd name="T2" fmla="*/ 56 w 140"/>
                <a:gd name="T3" fmla="*/ 176 h 218"/>
                <a:gd name="T4" fmla="*/ 93 w 140"/>
                <a:gd name="T5" fmla="*/ 0 h 218"/>
                <a:gd name="T6" fmla="*/ 90 w 140"/>
                <a:gd name="T7" fmla="*/ 0 h 218"/>
                <a:gd name="T8" fmla="*/ 46 w 140"/>
                <a:gd name="T9" fmla="*/ 0 h 218"/>
                <a:gd name="T10" fmla="*/ 0 w 140"/>
                <a:gd name="T11" fmla="*/ 218 h 218"/>
                <a:gd name="T12" fmla="*/ 131 w 140"/>
                <a:gd name="T13" fmla="*/ 218 h 218"/>
                <a:gd name="T14" fmla="*/ 140 w 140"/>
                <a:gd name="T15" fmla="*/ 176 h 218"/>
                <a:gd name="T16" fmla="*/ 56 w 140"/>
                <a:gd name="T17" fmla="*/ 17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0" h="218">
                  <a:moveTo>
                    <a:pt x="56" y="176"/>
                  </a:moveTo>
                  <a:lnTo>
                    <a:pt x="56" y="176"/>
                  </a:lnTo>
                  <a:cubicBezTo>
                    <a:pt x="57" y="171"/>
                    <a:pt x="93" y="0"/>
                    <a:pt x="93" y="0"/>
                  </a:cubicBezTo>
                  <a:lnTo>
                    <a:pt x="90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131" y="218"/>
                  </a:lnTo>
                  <a:lnTo>
                    <a:pt x="140" y="176"/>
                  </a:lnTo>
                  <a:lnTo>
                    <a:pt x="56" y="176"/>
                  </a:ln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" name="Freeform 9"/>
            <p:cNvSpPr>
              <a:spLocks noEditPoints="1"/>
            </p:cNvSpPr>
            <p:nvPr userDrawn="1"/>
          </p:nvSpPr>
          <p:spPr bwMode="auto">
            <a:xfrm>
              <a:off x="8455025" y="6253163"/>
              <a:ext cx="239713" cy="231775"/>
            </a:xfrm>
            <a:custGeom>
              <a:avLst/>
              <a:gdLst>
                <a:gd name="T0" fmla="*/ 166 w 183"/>
                <a:gd name="T1" fmla="*/ 25 h 175"/>
                <a:gd name="T2" fmla="*/ 166 w 183"/>
                <a:gd name="T3" fmla="*/ 25 h 175"/>
                <a:gd name="T4" fmla="*/ 110 w 183"/>
                <a:gd name="T5" fmla="*/ 0 h 175"/>
                <a:gd name="T6" fmla="*/ 5 w 183"/>
                <a:gd name="T7" fmla="*/ 88 h 175"/>
                <a:gd name="T8" fmla="*/ 18 w 183"/>
                <a:gd name="T9" fmla="*/ 150 h 175"/>
                <a:gd name="T10" fmla="*/ 74 w 183"/>
                <a:gd name="T11" fmla="*/ 175 h 175"/>
                <a:gd name="T12" fmla="*/ 178 w 183"/>
                <a:gd name="T13" fmla="*/ 88 h 175"/>
                <a:gd name="T14" fmla="*/ 166 w 183"/>
                <a:gd name="T15" fmla="*/ 25 h 175"/>
                <a:gd name="T16" fmla="*/ 48 w 183"/>
                <a:gd name="T17" fmla="*/ 89 h 175"/>
                <a:gd name="T18" fmla="*/ 48 w 183"/>
                <a:gd name="T19" fmla="*/ 89 h 175"/>
                <a:gd name="T20" fmla="*/ 102 w 183"/>
                <a:gd name="T21" fmla="*/ 40 h 175"/>
                <a:gd name="T22" fmla="*/ 128 w 183"/>
                <a:gd name="T23" fmla="*/ 52 h 175"/>
                <a:gd name="T24" fmla="*/ 135 w 183"/>
                <a:gd name="T25" fmla="*/ 88 h 175"/>
                <a:gd name="T26" fmla="*/ 81 w 183"/>
                <a:gd name="T27" fmla="*/ 135 h 175"/>
                <a:gd name="T28" fmla="*/ 54 w 183"/>
                <a:gd name="T29" fmla="*/ 123 h 175"/>
                <a:gd name="T30" fmla="*/ 48 w 183"/>
                <a:gd name="T31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3" h="175">
                  <a:moveTo>
                    <a:pt x="166" y="25"/>
                  </a:moveTo>
                  <a:lnTo>
                    <a:pt x="166" y="25"/>
                  </a:lnTo>
                  <a:cubicBezTo>
                    <a:pt x="153" y="9"/>
                    <a:pt x="133" y="0"/>
                    <a:pt x="110" y="0"/>
                  </a:cubicBezTo>
                  <a:cubicBezTo>
                    <a:pt x="62" y="0"/>
                    <a:pt x="15" y="39"/>
                    <a:pt x="5" y="88"/>
                  </a:cubicBezTo>
                  <a:cubicBezTo>
                    <a:pt x="0" y="111"/>
                    <a:pt x="5" y="134"/>
                    <a:pt x="18" y="150"/>
                  </a:cubicBezTo>
                  <a:cubicBezTo>
                    <a:pt x="31" y="166"/>
                    <a:pt x="51" y="175"/>
                    <a:pt x="74" y="175"/>
                  </a:cubicBezTo>
                  <a:cubicBezTo>
                    <a:pt x="116" y="175"/>
                    <a:pt x="166" y="145"/>
                    <a:pt x="178" y="88"/>
                  </a:cubicBezTo>
                  <a:cubicBezTo>
                    <a:pt x="183" y="64"/>
                    <a:pt x="179" y="42"/>
                    <a:pt x="166" y="25"/>
                  </a:cubicBez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5" y="56"/>
                    <a:pt x="84" y="40"/>
                    <a:pt x="102" y="40"/>
                  </a:cubicBezTo>
                  <a:cubicBezTo>
                    <a:pt x="113" y="40"/>
                    <a:pt x="122" y="45"/>
                    <a:pt x="128" y="52"/>
                  </a:cubicBezTo>
                  <a:cubicBezTo>
                    <a:pt x="136" y="62"/>
                    <a:pt x="138" y="74"/>
                    <a:pt x="135" y="88"/>
                  </a:cubicBezTo>
                  <a:cubicBezTo>
                    <a:pt x="130" y="111"/>
                    <a:pt x="109" y="135"/>
                    <a:pt x="81" y="135"/>
                  </a:cubicBezTo>
                  <a:cubicBezTo>
                    <a:pt x="70" y="135"/>
                    <a:pt x="60" y="131"/>
                    <a:pt x="54" y="123"/>
                  </a:cubicBezTo>
                  <a:cubicBezTo>
                    <a:pt x="47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8693150" y="6189663"/>
              <a:ext cx="225425" cy="288925"/>
            </a:xfrm>
            <a:custGeom>
              <a:avLst/>
              <a:gdLst>
                <a:gd name="T0" fmla="*/ 163 w 173"/>
                <a:gd name="T1" fmla="*/ 74 h 218"/>
                <a:gd name="T2" fmla="*/ 163 w 173"/>
                <a:gd name="T3" fmla="*/ 74 h 218"/>
                <a:gd name="T4" fmla="*/ 117 w 173"/>
                <a:gd name="T5" fmla="*/ 48 h 218"/>
                <a:gd name="T6" fmla="*/ 76 w 173"/>
                <a:gd name="T7" fmla="*/ 61 h 218"/>
                <a:gd name="T8" fmla="*/ 89 w 173"/>
                <a:gd name="T9" fmla="*/ 0 h 218"/>
                <a:gd name="T10" fmla="*/ 86 w 173"/>
                <a:gd name="T11" fmla="*/ 0 h 218"/>
                <a:gd name="T12" fmla="*/ 46 w 173"/>
                <a:gd name="T13" fmla="*/ 0 h 218"/>
                <a:gd name="T14" fmla="*/ 0 w 173"/>
                <a:gd name="T15" fmla="*/ 218 h 218"/>
                <a:gd name="T16" fmla="*/ 43 w 173"/>
                <a:gd name="T17" fmla="*/ 218 h 218"/>
                <a:gd name="T18" fmla="*/ 61 w 173"/>
                <a:gd name="T19" fmla="*/ 135 h 218"/>
                <a:gd name="T20" fmla="*/ 101 w 173"/>
                <a:gd name="T21" fmla="*/ 88 h 218"/>
                <a:gd name="T22" fmla="*/ 119 w 173"/>
                <a:gd name="T23" fmla="*/ 95 h 218"/>
                <a:gd name="T24" fmla="*/ 121 w 173"/>
                <a:gd name="T25" fmla="*/ 134 h 218"/>
                <a:gd name="T26" fmla="*/ 103 w 173"/>
                <a:gd name="T27" fmla="*/ 218 h 218"/>
                <a:gd name="T28" fmla="*/ 146 w 173"/>
                <a:gd name="T29" fmla="*/ 218 h 218"/>
                <a:gd name="T30" fmla="*/ 165 w 173"/>
                <a:gd name="T31" fmla="*/ 126 h 218"/>
                <a:gd name="T32" fmla="*/ 163 w 173"/>
                <a:gd name="T33" fmla="*/ 74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218">
                  <a:moveTo>
                    <a:pt x="163" y="74"/>
                  </a:moveTo>
                  <a:lnTo>
                    <a:pt x="163" y="74"/>
                  </a:lnTo>
                  <a:cubicBezTo>
                    <a:pt x="154" y="59"/>
                    <a:pt x="136" y="48"/>
                    <a:pt x="117" y="48"/>
                  </a:cubicBezTo>
                  <a:cubicBezTo>
                    <a:pt x="98" y="48"/>
                    <a:pt x="84" y="56"/>
                    <a:pt x="76" y="61"/>
                  </a:cubicBezTo>
                  <a:cubicBezTo>
                    <a:pt x="78" y="51"/>
                    <a:pt x="89" y="0"/>
                    <a:pt x="89" y="0"/>
                  </a:cubicBezTo>
                  <a:lnTo>
                    <a:pt x="86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43" y="218"/>
                  </a:lnTo>
                  <a:lnTo>
                    <a:pt x="61" y="135"/>
                  </a:lnTo>
                  <a:cubicBezTo>
                    <a:pt x="63" y="122"/>
                    <a:pt x="71" y="88"/>
                    <a:pt x="101" y="88"/>
                  </a:cubicBezTo>
                  <a:cubicBezTo>
                    <a:pt x="109" y="88"/>
                    <a:pt x="115" y="90"/>
                    <a:pt x="119" y="95"/>
                  </a:cubicBezTo>
                  <a:cubicBezTo>
                    <a:pt x="127" y="105"/>
                    <a:pt x="123" y="124"/>
                    <a:pt x="121" y="134"/>
                  </a:cubicBezTo>
                  <a:lnTo>
                    <a:pt x="103" y="218"/>
                  </a:lnTo>
                  <a:lnTo>
                    <a:pt x="146" y="218"/>
                  </a:lnTo>
                  <a:lnTo>
                    <a:pt x="165" y="126"/>
                  </a:lnTo>
                  <a:cubicBezTo>
                    <a:pt x="168" y="114"/>
                    <a:pt x="173" y="91"/>
                    <a:pt x="163" y="74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8918575" y="6253163"/>
              <a:ext cx="352425" cy="225425"/>
            </a:xfrm>
            <a:custGeom>
              <a:avLst/>
              <a:gdLst>
                <a:gd name="T0" fmla="*/ 261 w 269"/>
                <a:gd name="T1" fmla="*/ 26 h 170"/>
                <a:gd name="T2" fmla="*/ 261 w 269"/>
                <a:gd name="T3" fmla="*/ 26 h 170"/>
                <a:gd name="T4" fmla="*/ 212 w 269"/>
                <a:gd name="T5" fmla="*/ 0 h 170"/>
                <a:gd name="T6" fmla="*/ 156 w 269"/>
                <a:gd name="T7" fmla="*/ 24 h 170"/>
                <a:gd name="T8" fmla="*/ 115 w 269"/>
                <a:gd name="T9" fmla="*/ 0 h 170"/>
                <a:gd name="T10" fmla="*/ 73 w 269"/>
                <a:gd name="T11" fmla="*/ 15 h 170"/>
                <a:gd name="T12" fmla="*/ 75 w 269"/>
                <a:gd name="T13" fmla="*/ 6 h 170"/>
                <a:gd name="T14" fmla="*/ 35 w 269"/>
                <a:gd name="T15" fmla="*/ 6 h 170"/>
                <a:gd name="T16" fmla="*/ 0 w 269"/>
                <a:gd name="T17" fmla="*/ 170 h 170"/>
                <a:gd name="T18" fmla="*/ 43 w 269"/>
                <a:gd name="T19" fmla="*/ 170 h 170"/>
                <a:gd name="T20" fmla="*/ 61 w 269"/>
                <a:gd name="T21" fmla="*/ 89 h 170"/>
                <a:gd name="T22" fmla="*/ 99 w 269"/>
                <a:gd name="T23" fmla="*/ 40 h 170"/>
                <a:gd name="T24" fmla="*/ 116 w 269"/>
                <a:gd name="T25" fmla="*/ 47 h 170"/>
                <a:gd name="T26" fmla="*/ 120 w 269"/>
                <a:gd name="T27" fmla="*/ 79 h 170"/>
                <a:gd name="T28" fmla="*/ 100 w 269"/>
                <a:gd name="T29" fmla="*/ 170 h 170"/>
                <a:gd name="T30" fmla="*/ 143 w 269"/>
                <a:gd name="T31" fmla="*/ 170 h 170"/>
                <a:gd name="T32" fmla="*/ 161 w 269"/>
                <a:gd name="T33" fmla="*/ 87 h 170"/>
                <a:gd name="T34" fmla="*/ 173 w 269"/>
                <a:gd name="T35" fmla="*/ 54 h 170"/>
                <a:gd name="T36" fmla="*/ 201 w 269"/>
                <a:gd name="T37" fmla="*/ 40 h 170"/>
                <a:gd name="T38" fmla="*/ 217 w 269"/>
                <a:gd name="T39" fmla="*/ 47 h 170"/>
                <a:gd name="T40" fmla="*/ 220 w 269"/>
                <a:gd name="T41" fmla="*/ 79 h 170"/>
                <a:gd name="T42" fmla="*/ 200 w 269"/>
                <a:gd name="T43" fmla="*/ 170 h 170"/>
                <a:gd name="T44" fmla="*/ 243 w 269"/>
                <a:gd name="T45" fmla="*/ 170 h 170"/>
                <a:gd name="T46" fmla="*/ 263 w 269"/>
                <a:gd name="T47" fmla="*/ 75 h 170"/>
                <a:gd name="T48" fmla="*/ 261 w 269"/>
                <a:gd name="T49" fmla="*/ 26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9" h="170">
                  <a:moveTo>
                    <a:pt x="261" y="26"/>
                  </a:moveTo>
                  <a:lnTo>
                    <a:pt x="261" y="26"/>
                  </a:lnTo>
                  <a:cubicBezTo>
                    <a:pt x="256" y="17"/>
                    <a:pt x="243" y="0"/>
                    <a:pt x="212" y="0"/>
                  </a:cubicBezTo>
                  <a:cubicBezTo>
                    <a:pt x="204" y="0"/>
                    <a:pt x="179" y="0"/>
                    <a:pt x="156" y="24"/>
                  </a:cubicBezTo>
                  <a:cubicBezTo>
                    <a:pt x="145" y="3"/>
                    <a:pt x="124" y="0"/>
                    <a:pt x="115" y="0"/>
                  </a:cubicBezTo>
                  <a:cubicBezTo>
                    <a:pt x="94" y="0"/>
                    <a:pt x="80" y="8"/>
                    <a:pt x="73" y="15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1" y="89"/>
                  </a:lnTo>
                  <a:cubicBezTo>
                    <a:pt x="64" y="72"/>
                    <a:pt x="71" y="40"/>
                    <a:pt x="99" y="40"/>
                  </a:cubicBezTo>
                  <a:cubicBezTo>
                    <a:pt x="107" y="40"/>
                    <a:pt x="113" y="42"/>
                    <a:pt x="116" y="47"/>
                  </a:cubicBezTo>
                  <a:cubicBezTo>
                    <a:pt x="123" y="55"/>
                    <a:pt x="122" y="69"/>
                    <a:pt x="120" y="79"/>
                  </a:cubicBezTo>
                  <a:lnTo>
                    <a:pt x="100" y="170"/>
                  </a:lnTo>
                  <a:lnTo>
                    <a:pt x="143" y="170"/>
                  </a:lnTo>
                  <a:lnTo>
                    <a:pt x="161" y="87"/>
                  </a:lnTo>
                  <a:cubicBezTo>
                    <a:pt x="163" y="78"/>
                    <a:pt x="166" y="63"/>
                    <a:pt x="173" y="54"/>
                  </a:cubicBezTo>
                  <a:cubicBezTo>
                    <a:pt x="180" y="46"/>
                    <a:pt x="191" y="40"/>
                    <a:pt x="201" y="40"/>
                  </a:cubicBezTo>
                  <a:cubicBezTo>
                    <a:pt x="208" y="40"/>
                    <a:pt x="214" y="42"/>
                    <a:pt x="217" y="47"/>
                  </a:cubicBezTo>
                  <a:cubicBezTo>
                    <a:pt x="225" y="56"/>
                    <a:pt x="221" y="72"/>
                    <a:pt x="220" y="79"/>
                  </a:cubicBezTo>
                  <a:lnTo>
                    <a:pt x="200" y="170"/>
                  </a:lnTo>
                  <a:lnTo>
                    <a:pt x="243" y="170"/>
                  </a:lnTo>
                  <a:lnTo>
                    <a:pt x="263" y="75"/>
                  </a:lnTo>
                  <a:cubicBezTo>
                    <a:pt x="269" y="47"/>
                    <a:pt x="265" y="32"/>
                    <a:pt x="261" y="26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" name="Freeform 12"/>
            <p:cNvSpPr>
              <a:spLocks noEditPoints="1"/>
            </p:cNvSpPr>
            <p:nvPr userDrawn="1"/>
          </p:nvSpPr>
          <p:spPr bwMode="auto">
            <a:xfrm>
              <a:off x="9278938" y="6253163"/>
              <a:ext cx="255588" cy="231775"/>
            </a:xfrm>
            <a:custGeom>
              <a:avLst/>
              <a:gdLst>
                <a:gd name="T0" fmla="*/ 155 w 195"/>
                <a:gd name="T1" fmla="*/ 6 h 175"/>
                <a:gd name="T2" fmla="*/ 155 w 195"/>
                <a:gd name="T3" fmla="*/ 6 h 175"/>
                <a:gd name="T4" fmla="*/ 152 w 195"/>
                <a:gd name="T5" fmla="*/ 22 h 175"/>
                <a:gd name="T6" fmla="*/ 105 w 195"/>
                <a:gd name="T7" fmla="*/ 0 h 175"/>
                <a:gd name="T8" fmla="*/ 6 w 195"/>
                <a:gd name="T9" fmla="*/ 86 h 175"/>
                <a:gd name="T10" fmla="*/ 18 w 195"/>
                <a:gd name="T11" fmla="*/ 153 h 175"/>
                <a:gd name="T12" fmla="*/ 67 w 195"/>
                <a:gd name="T13" fmla="*/ 175 h 175"/>
                <a:gd name="T14" fmla="*/ 124 w 195"/>
                <a:gd name="T15" fmla="*/ 154 h 175"/>
                <a:gd name="T16" fmla="*/ 121 w 195"/>
                <a:gd name="T17" fmla="*/ 170 h 175"/>
                <a:gd name="T18" fmla="*/ 161 w 195"/>
                <a:gd name="T19" fmla="*/ 170 h 175"/>
                <a:gd name="T20" fmla="*/ 195 w 195"/>
                <a:gd name="T21" fmla="*/ 6 h 175"/>
                <a:gd name="T22" fmla="*/ 155 w 195"/>
                <a:gd name="T23" fmla="*/ 6 h 175"/>
                <a:gd name="T24" fmla="*/ 48 w 195"/>
                <a:gd name="T25" fmla="*/ 89 h 175"/>
                <a:gd name="T26" fmla="*/ 48 w 195"/>
                <a:gd name="T27" fmla="*/ 89 h 175"/>
                <a:gd name="T28" fmla="*/ 104 w 195"/>
                <a:gd name="T29" fmla="*/ 40 h 175"/>
                <a:gd name="T30" fmla="*/ 131 w 195"/>
                <a:gd name="T31" fmla="*/ 52 h 175"/>
                <a:gd name="T32" fmla="*/ 137 w 195"/>
                <a:gd name="T33" fmla="*/ 87 h 175"/>
                <a:gd name="T34" fmla="*/ 83 w 195"/>
                <a:gd name="T35" fmla="*/ 135 h 175"/>
                <a:gd name="T36" fmla="*/ 55 w 195"/>
                <a:gd name="T37" fmla="*/ 123 h 175"/>
                <a:gd name="T38" fmla="*/ 48 w 195"/>
                <a:gd name="T39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5" h="175">
                  <a:moveTo>
                    <a:pt x="155" y="6"/>
                  </a:moveTo>
                  <a:lnTo>
                    <a:pt x="155" y="6"/>
                  </a:lnTo>
                  <a:cubicBezTo>
                    <a:pt x="155" y="6"/>
                    <a:pt x="153" y="17"/>
                    <a:pt x="152" y="22"/>
                  </a:cubicBezTo>
                  <a:cubicBezTo>
                    <a:pt x="146" y="14"/>
                    <a:pt x="131" y="0"/>
                    <a:pt x="105" y="0"/>
                  </a:cubicBezTo>
                  <a:cubicBezTo>
                    <a:pt x="59" y="0"/>
                    <a:pt x="16" y="37"/>
                    <a:pt x="6" y="86"/>
                  </a:cubicBezTo>
                  <a:cubicBezTo>
                    <a:pt x="0" y="113"/>
                    <a:pt x="4" y="137"/>
                    <a:pt x="18" y="153"/>
                  </a:cubicBezTo>
                  <a:cubicBezTo>
                    <a:pt x="29" y="167"/>
                    <a:pt x="47" y="175"/>
                    <a:pt x="67" y="175"/>
                  </a:cubicBezTo>
                  <a:cubicBezTo>
                    <a:pt x="86" y="175"/>
                    <a:pt x="108" y="167"/>
                    <a:pt x="124" y="154"/>
                  </a:cubicBezTo>
                  <a:cubicBezTo>
                    <a:pt x="123" y="160"/>
                    <a:pt x="121" y="170"/>
                    <a:pt x="121" y="170"/>
                  </a:cubicBezTo>
                  <a:lnTo>
                    <a:pt x="161" y="170"/>
                  </a:lnTo>
                  <a:lnTo>
                    <a:pt x="195" y="6"/>
                  </a:lnTo>
                  <a:lnTo>
                    <a:pt x="155" y="6"/>
                  </a:ln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3" y="65"/>
                    <a:pt x="74" y="40"/>
                    <a:pt x="104" y="40"/>
                  </a:cubicBezTo>
                  <a:cubicBezTo>
                    <a:pt x="115" y="40"/>
                    <a:pt x="125" y="45"/>
                    <a:pt x="131" y="52"/>
                  </a:cubicBezTo>
                  <a:cubicBezTo>
                    <a:pt x="138" y="61"/>
                    <a:pt x="140" y="73"/>
                    <a:pt x="137" y="87"/>
                  </a:cubicBezTo>
                  <a:cubicBezTo>
                    <a:pt x="131" y="115"/>
                    <a:pt x="108" y="135"/>
                    <a:pt x="83" y="135"/>
                  </a:cubicBezTo>
                  <a:cubicBezTo>
                    <a:pt x="71" y="135"/>
                    <a:pt x="61" y="131"/>
                    <a:pt x="55" y="123"/>
                  </a:cubicBezTo>
                  <a:cubicBezTo>
                    <a:pt x="48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9525000" y="6253163"/>
              <a:ext cx="227013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1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4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1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9752013" y="6253163"/>
              <a:ext cx="225425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0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3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0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8202613" y="6515100"/>
              <a:ext cx="352425" cy="331787"/>
            </a:xfrm>
            <a:custGeom>
              <a:avLst/>
              <a:gdLst>
                <a:gd name="T0" fmla="*/ 212 w 270"/>
                <a:gd name="T1" fmla="*/ 0 h 250"/>
                <a:gd name="T2" fmla="*/ 212 w 270"/>
                <a:gd name="T3" fmla="*/ 0 h 250"/>
                <a:gd name="T4" fmla="*/ 87 w 270"/>
                <a:gd name="T5" fmla="*/ 0 h 250"/>
                <a:gd name="T6" fmla="*/ 27 w 270"/>
                <a:gd name="T7" fmla="*/ 50 h 250"/>
                <a:gd name="T8" fmla="*/ 0 w 270"/>
                <a:gd name="T9" fmla="*/ 175 h 250"/>
                <a:gd name="T10" fmla="*/ 59 w 270"/>
                <a:gd name="T11" fmla="*/ 250 h 250"/>
                <a:gd name="T12" fmla="*/ 93 w 270"/>
                <a:gd name="T13" fmla="*/ 88 h 250"/>
                <a:gd name="T14" fmla="*/ 108 w 270"/>
                <a:gd name="T15" fmla="*/ 75 h 250"/>
                <a:gd name="T16" fmla="*/ 270 w 270"/>
                <a:gd name="T17" fmla="*/ 75 h 250"/>
                <a:gd name="T18" fmla="*/ 212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2" y="0"/>
                  </a:moveTo>
                  <a:lnTo>
                    <a:pt x="212" y="0"/>
                  </a:lnTo>
                  <a:cubicBezTo>
                    <a:pt x="212" y="0"/>
                    <a:pt x="132" y="0"/>
                    <a:pt x="87" y="0"/>
                  </a:cubicBezTo>
                  <a:cubicBezTo>
                    <a:pt x="62" y="0"/>
                    <a:pt x="32" y="25"/>
                    <a:pt x="27" y="50"/>
                  </a:cubicBezTo>
                  <a:cubicBezTo>
                    <a:pt x="23" y="6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92" y="93"/>
                    <a:pt x="93" y="88"/>
                  </a:cubicBezTo>
                  <a:cubicBezTo>
                    <a:pt x="94" y="81"/>
                    <a:pt x="102" y="75"/>
                    <a:pt x="108" y="75"/>
                  </a:cubicBezTo>
                  <a:cubicBezTo>
                    <a:pt x="134" y="75"/>
                    <a:pt x="270" y="75"/>
                    <a:pt x="270" y="75"/>
                  </a:cubicBezTo>
                  <a:lnTo>
                    <a:pt x="212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7918450" y="6149976"/>
              <a:ext cx="354013" cy="331787"/>
            </a:xfrm>
            <a:custGeom>
              <a:avLst/>
              <a:gdLst>
                <a:gd name="T0" fmla="*/ 211 w 270"/>
                <a:gd name="T1" fmla="*/ 0 h 250"/>
                <a:gd name="T2" fmla="*/ 211 w 270"/>
                <a:gd name="T3" fmla="*/ 0 h 250"/>
                <a:gd name="T4" fmla="*/ 178 w 270"/>
                <a:gd name="T5" fmla="*/ 162 h 250"/>
                <a:gd name="T6" fmla="*/ 162 w 270"/>
                <a:gd name="T7" fmla="*/ 175 h 250"/>
                <a:gd name="T8" fmla="*/ 0 w 270"/>
                <a:gd name="T9" fmla="*/ 175 h 250"/>
                <a:gd name="T10" fmla="*/ 59 w 270"/>
                <a:gd name="T11" fmla="*/ 250 h 250"/>
                <a:gd name="T12" fmla="*/ 184 w 270"/>
                <a:gd name="T13" fmla="*/ 250 h 250"/>
                <a:gd name="T14" fmla="*/ 244 w 270"/>
                <a:gd name="T15" fmla="*/ 199 h 250"/>
                <a:gd name="T16" fmla="*/ 270 w 270"/>
                <a:gd name="T17" fmla="*/ 75 h 250"/>
                <a:gd name="T18" fmla="*/ 211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1" y="0"/>
                  </a:moveTo>
                  <a:lnTo>
                    <a:pt x="211" y="0"/>
                  </a:lnTo>
                  <a:cubicBezTo>
                    <a:pt x="211" y="0"/>
                    <a:pt x="179" y="157"/>
                    <a:pt x="178" y="162"/>
                  </a:cubicBezTo>
                  <a:cubicBezTo>
                    <a:pt x="177" y="168"/>
                    <a:pt x="169" y="175"/>
                    <a:pt x="162" y="175"/>
                  </a:cubicBezTo>
                  <a:cubicBezTo>
                    <a:pt x="136" y="17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138" y="250"/>
                    <a:pt x="184" y="250"/>
                  </a:cubicBezTo>
                  <a:cubicBezTo>
                    <a:pt x="209" y="250"/>
                    <a:pt x="239" y="225"/>
                    <a:pt x="244" y="199"/>
                  </a:cubicBezTo>
                  <a:cubicBezTo>
                    <a:pt x="247" y="185"/>
                    <a:pt x="270" y="75"/>
                    <a:pt x="270" y="75"/>
                  </a:cubicBezTo>
                  <a:lnTo>
                    <a:pt x="211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8186738" y="6623050"/>
              <a:ext cx="0" cy="1587"/>
            </a:xfrm>
            <a:custGeom>
              <a:avLst/>
              <a:gdLst>
                <a:gd name="T0" fmla="*/ 0 h 1"/>
                <a:gd name="T1" fmla="*/ 0 h 1"/>
                <a:gd name="T2" fmla="*/ 1 h 1"/>
                <a:gd name="T3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8F4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7893050" y="6515100"/>
              <a:ext cx="298450" cy="331787"/>
            </a:xfrm>
            <a:custGeom>
              <a:avLst/>
              <a:gdLst>
                <a:gd name="T0" fmla="*/ 221 w 228"/>
                <a:gd name="T1" fmla="*/ 80 h 251"/>
                <a:gd name="T2" fmla="*/ 221 w 228"/>
                <a:gd name="T3" fmla="*/ 80 h 251"/>
                <a:gd name="T4" fmla="*/ 224 w 228"/>
                <a:gd name="T5" fmla="*/ 82 h 251"/>
                <a:gd name="T6" fmla="*/ 167 w 228"/>
                <a:gd name="T7" fmla="*/ 11 h 251"/>
                <a:gd name="T8" fmla="*/ 145 w 228"/>
                <a:gd name="T9" fmla="*/ 0 h 251"/>
                <a:gd name="T10" fmla="*/ 0 w 228"/>
                <a:gd name="T11" fmla="*/ 0 h 251"/>
                <a:gd name="T12" fmla="*/ 58 w 228"/>
                <a:gd name="T13" fmla="*/ 75 h 251"/>
                <a:gd name="T14" fmla="*/ 158 w 228"/>
                <a:gd name="T15" fmla="*/ 75 h 251"/>
                <a:gd name="T16" fmla="*/ 137 w 228"/>
                <a:gd name="T17" fmla="*/ 175 h 251"/>
                <a:gd name="T18" fmla="*/ 195 w 228"/>
                <a:gd name="T19" fmla="*/ 251 h 251"/>
                <a:gd name="T20" fmla="*/ 227 w 228"/>
                <a:gd name="T21" fmla="*/ 100 h 251"/>
                <a:gd name="T22" fmla="*/ 221 w 228"/>
                <a:gd name="T23" fmla="*/ 80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8" h="251">
                  <a:moveTo>
                    <a:pt x="221" y="80"/>
                  </a:moveTo>
                  <a:lnTo>
                    <a:pt x="221" y="80"/>
                  </a:lnTo>
                  <a:cubicBezTo>
                    <a:pt x="223" y="81"/>
                    <a:pt x="223" y="82"/>
                    <a:pt x="224" y="82"/>
                  </a:cubicBezTo>
                  <a:cubicBezTo>
                    <a:pt x="220" y="77"/>
                    <a:pt x="176" y="22"/>
                    <a:pt x="167" y="11"/>
                  </a:cubicBezTo>
                  <a:cubicBezTo>
                    <a:pt x="159" y="0"/>
                    <a:pt x="145" y="0"/>
                    <a:pt x="145" y="0"/>
                  </a:cubicBezTo>
                  <a:lnTo>
                    <a:pt x="0" y="0"/>
                  </a:lnTo>
                  <a:lnTo>
                    <a:pt x="58" y="75"/>
                  </a:lnTo>
                  <a:lnTo>
                    <a:pt x="158" y="75"/>
                  </a:lnTo>
                  <a:lnTo>
                    <a:pt x="137" y="175"/>
                  </a:lnTo>
                  <a:lnTo>
                    <a:pt x="195" y="251"/>
                  </a:lnTo>
                  <a:cubicBezTo>
                    <a:pt x="195" y="251"/>
                    <a:pt x="223" y="119"/>
                    <a:pt x="227" y="100"/>
                  </a:cubicBezTo>
                  <a:cubicBezTo>
                    <a:pt x="228" y="95"/>
                    <a:pt x="227" y="85"/>
                    <a:pt x="221" y="80"/>
                  </a:cubicBez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3" name="Freeform 19"/>
            <p:cNvSpPr>
              <a:spLocks/>
            </p:cNvSpPr>
            <p:nvPr userDrawn="1"/>
          </p:nvSpPr>
          <p:spPr bwMode="auto">
            <a:xfrm>
              <a:off x="8615363" y="6611938"/>
              <a:ext cx="60325" cy="104775"/>
            </a:xfrm>
            <a:custGeom>
              <a:avLst/>
              <a:gdLst>
                <a:gd name="T0" fmla="*/ 19 w 46"/>
                <a:gd name="T1" fmla="*/ 6 h 80"/>
                <a:gd name="T2" fmla="*/ 19 w 46"/>
                <a:gd name="T3" fmla="*/ 6 h 80"/>
                <a:gd name="T4" fmla="*/ 0 w 46"/>
                <a:gd name="T5" fmla="*/ 6 h 80"/>
                <a:gd name="T6" fmla="*/ 1 w 46"/>
                <a:gd name="T7" fmla="*/ 0 h 80"/>
                <a:gd name="T8" fmla="*/ 46 w 46"/>
                <a:gd name="T9" fmla="*/ 0 h 80"/>
                <a:gd name="T10" fmla="*/ 45 w 46"/>
                <a:gd name="T11" fmla="*/ 6 h 80"/>
                <a:gd name="T12" fmla="*/ 26 w 46"/>
                <a:gd name="T13" fmla="*/ 6 h 80"/>
                <a:gd name="T14" fmla="*/ 12 w 46"/>
                <a:gd name="T15" fmla="*/ 80 h 80"/>
                <a:gd name="T16" fmla="*/ 5 w 46"/>
                <a:gd name="T17" fmla="*/ 80 h 80"/>
                <a:gd name="T18" fmla="*/ 19 w 46"/>
                <a:gd name="T19" fmla="*/ 6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80">
                  <a:moveTo>
                    <a:pt x="19" y="6"/>
                  </a:moveTo>
                  <a:lnTo>
                    <a:pt x="19" y="6"/>
                  </a:lnTo>
                  <a:lnTo>
                    <a:pt x="0" y="6"/>
                  </a:lnTo>
                  <a:lnTo>
                    <a:pt x="1" y="0"/>
                  </a:lnTo>
                  <a:lnTo>
                    <a:pt x="46" y="0"/>
                  </a:lnTo>
                  <a:lnTo>
                    <a:pt x="45" y="6"/>
                  </a:lnTo>
                  <a:lnTo>
                    <a:pt x="26" y="6"/>
                  </a:lnTo>
                  <a:lnTo>
                    <a:pt x="12" y="80"/>
                  </a:lnTo>
                  <a:lnTo>
                    <a:pt x="5" y="80"/>
                  </a:lnTo>
                  <a:lnTo>
                    <a:pt x="19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" name="Freeform 20"/>
            <p:cNvSpPr>
              <a:spLocks/>
            </p:cNvSpPr>
            <p:nvPr userDrawn="1"/>
          </p:nvSpPr>
          <p:spPr bwMode="auto">
            <a:xfrm>
              <a:off x="8670925" y="6611938"/>
              <a:ext cx="60325" cy="104775"/>
            </a:xfrm>
            <a:custGeom>
              <a:avLst/>
              <a:gdLst>
                <a:gd name="T0" fmla="*/ 15 w 46"/>
                <a:gd name="T1" fmla="*/ 0 h 80"/>
                <a:gd name="T2" fmla="*/ 15 w 46"/>
                <a:gd name="T3" fmla="*/ 0 h 80"/>
                <a:gd name="T4" fmla="*/ 21 w 46"/>
                <a:gd name="T5" fmla="*/ 0 h 80"/>
                <a:gd name="T6" fmla="*/ 15 w 46"/>
                <a:gd name="T7" fmla="*/ 35 h 80"/>
                <a:gd name="T8" fmla="*/ 15 w 46"/>
                <a:gd name="T9" fmla="*/ 35 h 80"/>
                <a:gd name="T10" fmla="*/ 33 w 46"/>
                <a:gd name="T11" fmla="*/ 24 h 80"/>
                <a:gd name="T12" fmla="*/ 46 w 46"/>
                <a:gd name="T13" fmla="*/ 36 h 80"/>
                <a:gd name="T14" fmla="*/ 45 w 46"/>
                <a:gd name="T15" fmla="*/ 44 h 80"/>
                <a:gd name="T16" fmla="*/ 38 w 46"/>
                <a:gd name="T17" fmla="*/ 80 h 80"/>
                <a:gd name="T18" fmla="*/ 32 w 46"/>
                <a:gd name="T19" fmla="*/ 80 h 80"/>
                <a:gd name="T20" fmla="*/ 38 w 46"/>
                <a:gd name="T21" fmla="*/ 51 h 80"/>
                <a:gd name="T22" fmla="*/ 40 w 46"/>
                <a:gd name="T23" fmla="*/ 38 h 80"/>
                <a:gd name="T24" fmla="*/ 32 w 46"/>
                <a:gd name="T25" fmla="*/ 29 h 80"/>
                <a:gd name="T26" fmla="*/ 9 w 46"/>
                <a:gd name="T27" fmla="*/ 62 h 80"/>
                <a:gd name="T28" fmla="*/ 6 w 46"/>
                <a:gd name="T29" fmla="*/ 80 h 80"/>
                <a:gd name="T30" fmla="*/ 0 w 46"/>
                <a:gd name="T31" fmla="*/ 80 h 80"/>
                <a:gd name="T32" fmla="*/ 15 w 46"/>
                <a:gd name="T3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80">
                  <a:moveTo>
                    <a:pt x="15" y="0"/>
                  </a:moveTo>
                  <a:lnTo>
                    <a:pt x="15" y="0"/>
                  </a:lnTo>
                  <a:lnTo>
                    <a:pt x="21" y="0"/>
                  </a:lnTo>
                  <a:lnTo>
                    <a:pt x="15" y="35"/>
                  </a:lnTo>
                  <a:lnTo>
                    <a:pt x="15" y="35"/>
                  </a:lnTo>
                  <a:cubicBezTo>
                    <a:pt x="18" y="30"/>
                    <a:pt x="23" y="24"/>
                    <a:pt x="33" y="24"/>
                  </a:cubicBezTo>
                  <a:cubicBezTo>
                    <a:pt x="43" y="24"/>
                    <a:pt x="46" y="31"/>
                    <a:pt x="46" y="36"/>
                  </a:cubicBezTo>
                  <a:cubicBezTo>
                    <a:pt x="46" y="39"/>
                    <a:pt x="46" y="42"/>
                    <a:pt x="45" y="44"/>
                  </a:cubicBezTo>
                  <a:lnTo>
                    <a:pt x="38" y="80"/>
                  </a:lnTo>
                  <a:lnTo>
                    <a:pt x="32" y="80"/>
                  </a:lnTo>
                  <a:lnTo>
                    <a:pt x="38" y="51"/>
                  </a:lnTo>
                  <a:cubicBezTo>
                    <a:pt x="39" y="45"/>
                    <a:pt x="40" y="43"/>
                    <a:pt x="40" y="38"/>
                  </a:cubicBezTo>
                  <a:cubicBezTo>
                    <a:pt x="40" y="32"/>
                    <a:pt x="36" y="29"/>
                    <a:pt x="32" y="29"/>
                  </a:cubicBezTo>
                  <a:cubicBezTo>
                    <a:pt x="19" y="29"/>
                    <a:pt x="12" y="50"/>
                    <a:pt x="9" y="62"/>
                  </a:cubicBezTo>
                  <a:lnTo>
                    <a:pt x="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5" name="Freeform 21"/>
            <p:cNvSpPr>
              <a:spLocks noEditPoints="1"/>
            </p:cNvSpPr>
            <p:nvPr userDrawn="1"/>
          </p:nvSpPr>
          <p:spPr bwMode="auto">
            <a:xfrm>
              <a:off x="8747125" y="6643688"/>
              <a:ext cx="55563" cy="74612"/>
            </a:xfrm>
            <a:custGeom>
              <a:avLst/>
              <a:gdLst>
                <a:gd name="T0" fmla="*/ 34 w 42"/>
                <a:gd name="T1" fmla="*/ 56 h 57"/>
                <a:gd name="T2" fmla="*/ 34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6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9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5 w 42"/>
                <a:gd name="T21" fmla="*/ 50 h 57"/>
                <a:gd name="T22" fmla="*/ 34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4" y="56"/>
                  </a:moveTo>
                  <a:lnTo>
                    <a:pt x="34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1" y="57"/>
                    <a:pt x="0" y="52"/>
                    <a:pt x="0" y="34"/>
                  </a:cubicBezTo>
                  <a:cubicBezTo>
                    <a:pt x="0" y="18"/>
                    <a:pt x="9" y="0"/>
                    <a:pt x="26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9" y="22"/>
                  </a:lnTo>
                  <a:cubicBezTo>
                    <a:pt x="8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5" y="50"/>
                  </a:cubicBezTo>
                  <a:lnTo>
                    <a:pt x="34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Freeform 22"/>
            <p:cNvSpPr>
              <a:spLocks noEditPoints="1"/>
            </p:cNvSpPr>
            <p:nvPr userDrawn="1"/>
          </p:nvSpPr>
          <p:spPr bwMode="auto">
            <a:xfrm>
              <a:off x="8843963" y="6611938"/>
              <a:ext cx="68263" cy="104775"/>
            </a:xfrm>
            <a:custGeom>
              <a:avLst/>
              <a:gdLst>
                <a:gd name="T0" fmla="*/ 15 w 52"/>
                <a:gd name="T1" fmla="*/ 0 h 80"/>
                <a:gd name="T2" fmla="*/ 15 w 52"/>
                <a:gd name="T3" fmla="*/ 0 h 80"/>
                <a:gd name="T4" fmla="*/ 30 w 52"/>
                <a:gd name="T5" fmla="*/ 0 h 80"/>
                <a:gd name="T6" fmla="*/ 52 w 52"/>
                <a:gd name="T7" fmla="*/ 17 h 80"/>
                <a:gd name="T8" fmla="*/ 37 w 52"/>
                <a:gd name="T9" fmla="*/ 38 h 80"/>
                <a:gd name="T10" fmla="*/ 37 w 52"/>
                <a:gd name="T11" fmla="*/ 38 h 80"/>
                <a:gd name="T12" fmla="*/ 48 w 52"/>
                <a:gd name="T13" fmla="*/ 55 h 80"/>
                <a:gd name="T14" fmla="*/ 21 w 52"/>
                <a:gd name="T15" fmla="*/ 80 h 80"/>
                <a:gd name="T16" fmla="*/ 0 w 52"/>
                <a:gd name="T17" fmla="*/ 80 h 80"/>
                <a:gd name="T18" fmla="*/ 15 w 52"/>
                <a:gd name="T19" fmla="*/ 0 h 80"/>
                <a:gd name="T20" fmla="*/ 8 w 52"/>
                <a:gd name="T21" fmla="*/ 74 h 80"/>
                <a:gd name="T22" fmla="*/ 8 w 52"/>
                <a:gd name="T23" fmla="*/ 74 h 80"/>
                <a:gd name="T24" fmla="*/ 19 w 52"/>
                <a:gd name="T25" fmla="*/ 74 h 80"/>
                <a:gd name="T26" fmla="*/ 41 w 52"/>
                <a:gd name="T27" fmla="*/ 55 h 80"/>
                <a:gd name="T28" fmla="*/ 24 w 52"/>
                <a:gd name="T29" fmla="*/ 42 h 80"/>
                <a:gd name="T30" fmla="*/ 14 w 52"/>
                <a:gd name="T31" fmla="*/ 42 h 80"/>
                <a:gd name="T32" fmla="*/ 8 w 52"/>
                <a:gd name="T33" fmla="*/ 74 h 80"/>
                <a:gd name="T34" fmla="*/ 15 w 52"/>
                <a:gd name="T35" fmla="*/ 35 h 80"/>
                <a:gd name="T36" fmla="*/ 15 w 52"/>
                <a:gd name="T37" fmla="*/ 35 h 80"/>
                <a:gd name="T38" fmla="*/ 23 w 52"/>
                <a:gd name="T39" fmla="*/ 35 h 80"/>
                <a:gd name="T40" fmla="*/ 45 w 52"/>
                <a:gd name="T41" fmla="*/ 18 h 80"/>
                <a:gd name="T42" fmla="*/ 29 w 52"/>
                <a:gd name="T43" fmla="*/ 6 h 80"/>
                <a:gd name="T44" fmla="*/ 21 w 52"/>
                <a:gd name="T45" fmla="*/ 6 h 80"/>
                <a:gd name="T46" fmla="*/ 15 w 52"/>
                <a:gd name="T47" fmla="*/ 35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2" h="80">
                  <a:moveTo>
                    <a:pt x="15" y="0"/>
                  </a:moveTo>
                  <a:lnTo>
                    <a:pt x="15" y="0"/>
                  </a:lnTo>
                  <a:lnTo>
                    <a:pt x="30" y="0"/>
                  </a:lnTo>
                  <a:cubicBezTo>
                    <a:pt x="41" y="0"/>
                    <a:pt x="52" y="2"/>
                    <a:pt x="52" y="17"/>
                  </a:cubicBezTo>
                  <a:cubicBezTo>
                    <a:pt x="52" y="32"/>
                    <a:pt x="43" y="37"/>
                    <a:pt x="37" y="38"/>
                  </a:cubicBezTo>
                  <a:lnTo>
                    <a:pt x="37" y="38"/>
                  </a:lnTo>
                  <a:cubicBezTo>
                    <a:pt x="43" y="40"/>
                    <a:pt x="48" y="45"/>
                    <a:pt x="48" y="55"/>
                  </a:cubicBezTo>
                  <a:cubicBezTo>
                    <a:pt x="48" y="68"/>
                    <a:pt x="40" y="80"/>
                    <a:pt x="21" y="80"/>
                  </a:cubicBezTo>
                  <a:lnTo>
                    <a:pt x="0" y="80"/>
                  </a:lnTo>
                  <a:lnTo>
                    <a:pt x="15" y="0"/>
                  </a:lnTo>
                  <a:close/>
                  <a:moveTo>
                    <a:pt x="8" y="74"/>
                  </a:moveTo>
                  <a:lnTo>
                    <a:pt x="8" y="74"/>
                  </a:lnTo>
                  <a:lnTo>
                    <a:pt x="19" y="74"/>
                  </a:lnTo>
                  <a:cubicBezTo>
                    <a:pt x="29" y="74"/>
                    <a:pt x="41" y="72"/>
                    <a:pt x="41" y="55"/>
                  </a:cubicBezTo>
                  <a:cubicBezTo>
                    <a:pt x="41" y="44"/>
                    <a:pt x="33" y="42"/>
                    <a:pt x="24" y="42"/>
                  </a:cubicBezTo>
                  <a:lnTo>
                    <a:pt x="14" y="42"/>
                  </a:lnTo>
                  <a:lnTo>
                    <a:pt x="8" y="74"/>
                  </a:lnTo>
                  <a:close/>
                  <a:moveTo>
                    <a:pt x="15" y="35"/>
                  </a:moveTo>
                  <a:lnTo>
                    <a:pt x="15" y="35"/>
                  </a:lnTo>
                  <a:lnTo>
                    <a:pt x="23" y="35"/>
                  </a:lnTo>
                  <a:cubicBezTo>
                    <a:pt x="32" y="35"/>
                    <a:pt x="45" y="35"/>
                    <a:pt x="45" y="18"/>
                  </a:cubicBezTo>
                  <a:cubicBezTo>
                    <a:pt x="45" y="7"/>
                    <a:pt x="38" y="6"/>
                    <a:pt x="29" y="6"/>
                  </a:cubicBezTo>
                  <a:lnTo>
                    <a:pt x="21" y="6"/>
                  </a:lnTo>
                  <a:lnTo>
                    <a:pt x="15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7" name="Freeform 23"/>
            <p:cNvSpPr>
              <a:spLocks noEditPoints="1"/>
            </p:cNvSpPr>
            <p:nvPr userDrawn="1"/>
          </p:nvSpPr>
          <p:spPr bwMode="auto">
            <a:xfrm>
              <a:off x="8924925" y="6643688"/>
              <a:ext cx="60325" cy="74612"/>
            </a:xfrm>
            <a:custGeom>
              <a:avLst/>
              <a:gdLst>
                <a:gd name="T0" fmla="*/ 0 w 46"/>
                <a:gd name="T1" fmla="*/ 35 h 57"/>
                <a:gd name="T2" fmla="*/ 0 w 46"/>
                <a:gd name="T3" fmla="*/ 35 h 57"/>
                <a:gd name="T4" fmla="*/ 27 w 46"/>
                <a:gd name="T5" fmla="*/ 0 h 57"/>
                <a:gd name="T6" fmla="*/ 46 w 46"/>
                <a:gd name="T7" fmla="*/ 21 h 57"/>
                <a:gd name="T8" fmla="*/ 20 w 46"/>
                <a:gd name="T9" fmla="*/ 57 h 57"/>
                <a:gd name="T10" fmla="*/ 0 w 46"/>
                <a:gd name="T11" fmla="*/ 35 h 57"/>
                <a:gd name="T12" fmla="*/ 20 w 46"/>
                <a:gd name="T13" fmla="*/ 52 h 57"/>
                <a:gd name="T14" fmla="*/ 20 w 46"/>
                <a:gd name="T15" fmla="*/ 52 h 57"/>
                <a:gd name="T16" fmla="*/ 39 w 46"/>
                <a:gd name="T17" fmla="*/ 21 h 57"/>
                <a:gd name="T18" fmla="*/ 26 w 46"/>
                <a:gd name="T19" fmla="*/ 5 h 57"/>
                <a:gd name="T20" fmla="*/ 7 w 46"/>
                <a:gd name="T21" fmla="*/ 35 h 57"/>
                <a:gd name="T22" fmla="*/ 20 w 46"/>
                <a:gd name="T23" fmla="*/ 52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57">
                  <a:moveTo>
                    <a:pt x="0" y="35"/>
                  </a:moveTo>
                  <a:lnTo>
                    <a:pt x="0" y="35"/>
                  </a:lnTo>
                  <a:cubicBezTo>
                    <a:pt x="0" y="17"/>
                    <a:pt x="7" y="0"/>
                    <a:pt x="27" y="0"/>
                  </a:cubicBezTo>
                  <a:cubicBezTo>
                    <a:pt x="40" y="0"/>
                    <a:pt x="46" y="8"/>
                    <a:pt x="46" y="21"/>
                  </a:cubicBezTo>
                  <a:cubicBezTo>
                    <a:pt x="46" y="38"/>
                    <a:pt x="40" y="57"/>
                    <a:pt x="20" y="57"/>
                  </a:cubicBezTo>
                  <a:cubicBezTo>
                    <a:pt x="10" y="57"/>
                    <a:pt x="0" y="52"/>
                    <a:pt x="0" y="35"/>
                  </a:cubicBezTo>
                  <a:close/>
                  <a:moveTo>
                    <a:pt x="20" y="52"/>
                  </a:moveTo>
                  <a:lnTo>
                    <a:pt x="20" y="52"/>
                  </a:lnTo>
                  <a:cubicBezTo>
                    <a:pt x="35" y="52"/>
                    <a:pt x="39" y="36"/>
                    <a:pt x="39" y="21"/>
                  </a:cubicBezTo>
                  <a:cubicBezTo>
                    <a:pt x="39" y="12"/>
                    <a:pt x="36" y="5"/>
                    <a:pt x="26" y="5"/>
                  </a:cubicBezTo>
                  <a:cubicBezTo>
                    <a:pt x="11" y="5"/>
                    <a:pt x="7" y="23"/>
                    <a:pt x="7" y="35"/>
                  </a:cubicBezTo>
                  <a:cubicBezTo>
                    <a:pt x="7" y="46"/>
                    <a:pt x="12" y="52"/>
                    <a:pt x="20" y="52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8" name="Freeform 24"/>
            <p:cNvSpPr>
              <a:spLocks/>
            </p:cNvSpPr>
            <p:nvPr userDrawn="1"/>
          </p:nvSpPr>
          <p:spPr bwMode="auto">
            <a:xfrm>
              <a:off x="8997950" y="6643688"/>
              <a:ext cx="60325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6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3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7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6" y="11"/>
                  </a:lnTo>
                  <a:cubicBezTo>
                    <a:pt x="19" y="6"/>
                    <a:pt x="24" y="0"/>
                    <a:pt x="34" y="0"/>
                  </a:cubicBezTo>
                  <a:cubicBezTo>
                    <a:pt x="44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3" y="56"/>
                  </a:lnTo>
                  <a:lnTo>
                    <a:pt x="38" y="27"/>
                  </a:lnTo>
                  <a:cubicBezTo>
                    <a:pt x="40" y="21"/>
                    <a:pt x="40" y="19"/>
                    <a:pt x="40" y="14"/>
                  </a:cubicBezTo>
                  <a:cubicBezTo>
                    <a:pt x="40" y="8"/>
                    <a:pt x="37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7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" name="Freeform 25"/>
            <p:cNvSpPr>
              <a:spLocks noEditPoints="1"/>
            </p:cNvSpPr>
            <p:nvPr userDrawn="1"/>
          </p:nvSpPr>
          <p:spPr bwMode="auto">
            <a:xfrm>
              <a:off x="9075738" y="6611938"/>
              <a:ext cx="68263" cy="106362"/>
            </a:xfrm>
            <a:custGeom>
              <a:avLst/>
              <a:gdLst>
                <a:gd name="T0" fmla="*/ 32 w 52"/>
                <a:gd name="T1" fmla="*/ 72 h 81"/>
                <a:gd name="T2" fmla="*/ 32 w 52"/>
                <a:gd name="T3" fmla="*/ 72 h 81"/>
                <a:gd name="T4" fmla="*/ 32 w 52"/>
                <a:gd name="T5" fmla="*/ 72 h 81"/>
                <a:gd name="T6" fmla="*/ 16 w 52"/>
                <a:gd name="T7" fmla="*/ 81 h 81"/>
                <a:gd name="T8" fmla="*/ 0 w 52"/>
                <a:gd name="T9" fmla="*/ 61 h 81"/>
                <a:gd name="T10" fmla="*/ 25 w 52"/>
                <a:gd name="T11" fmla="*/ 24 h 81"/>
                <a:gd name="T12" fmla="*/ 39 w 52"/>
                <a:gd name="T13" fmla="*/ 34 h 81"/>
                <a:gd name="T14" fmla="*/ 39 w 52"/>
                <a:gd name="T15" fmla="*/ 34 h 81"/>
                <a:gd name="T16" fmla="*/ 45 w 52"/>
                <a:gd name="T17" fmla="*/ 0 h 81"/>
                <a:gd name="T18" fmla="*/ 52 w 52"/>
                <a:gd name="T19" fmla="*/ 0 h 81"/>
                <a:gd name="T20" fmla="*/ 36 w 52"/>
                <a:gd name="T21" fmla="*/ 80 h 81"/>
                <a:gd name="T22" fmla="*/ 30 w 52"/>
                <a:gd name="T23" fmla="*/ 80 h 81"/>
                <a:gd name="T24" fmla="*/ 32 w 52"/>
                <a:gd name="T25" fmla="*/ 72 h 81"/>
                <a:gd name="T26" fmla="*/ 17 w 52"/>
                <a:gd name="T27" fmla="*/ 76 h 81"/>
                <a:gd name="T28" fmla="*/ 17 w 52"/>
                <a:gd name="T29" fmla="*/ 76 h 81"/>
                <a:gd name="T30" fmla="*/ 36 w 52"/>
                <a:gd name="T31" fmla="*/ 46 h 81"/>
                <a:gd name="T32" fmla="*/ 25 w 52"/>
                <a:gd name="T33" fmla="*/ 29 h 81"/>
                <a:gd name="T34" fmla="*/ 7 w 52"/>
                <a:gd name="T35" fmla="*/ 61 h 81"/>
                <a:gd name="T36" fmla="*/ 17 w 52"/>
                <a:gd name="T37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" h="81">
                  <a:moveTo>
                    <a:pt x="32" y="72"/>
                  </a:moveTo>
                  <a:lnTo>
                    <a:pt x="32" y="72"/>
                  </a:lnTo>
                  <a:lnTo>
                    <a:pt x="32" y="72"/>
                  </a:lnTo>
                  <a:cubicBezTo>
                    <a:pt x="30" y="75"/>
                    <a:pt x="25" y="81"/>
                    <a:pt x="16" y="81"/>
                  </a:cubicBezTo>
                  <a:cubicBezTo>
                    <a:pt x="6" y="81"/>
                    <a:pt x="0" y="73"/>
                    <a:pt x="0" y="61"/>
                  </a:cubicBezTo>
                  <a:cubicBezTo>
                    <a:pt x="0" y="45"/>
                    <a:pt x="7" y="24"/>
                    <a:pt x="25" y="24"/>
                  </a:cubicBezTo>
                  <a:cubicBezTo>
                    <a:pt x="35" y="24"/>
                    <a:pt x="37" y="30"/>
                    <a:pt x="39" y="34"/>
                  </a:cubicBezTo>
                  <a:lnTo>
                    <a:pt x="39" y="34"/>
                  </a:lnTo>
                  <a:lnTo>
                    <a:pt x="45" y="0"/>
                  </a:lnTo>
                  <a:lnTo>
                    <a:pt x="52" y="0"/>
                  </a:lnTo>
                  <a:lnTo>
                    <a:pt x="36" y="80"/>
                  </a:lnTo>
                  <a:lnTo>
                    <a:pt x="30" y="80"/>
                  </a:lnTo>
                  <a:lnTo>
                    <a:pt x="32" y="72"/>
                  </a:lnTo>
                  <a:close/>
                  <a:moveTo>
                    <a:pt x="17" y="76"/>
                  </a:moveTo>
                  <a:lnTo>
                    <a:pt x="17" y="76"/>
                  </a:lnTo>
                  <a:cubicBezTo>
                    <a:pt x="30" y="76"/>
                    <a:pt x="36" y="58"/>
                    <a:pt x="36" y="46"/>
                  </a:cubicBezTo>
                  <a:cubicBezTo>
                    <a:pt x="36" y="37"/>
                    <a:pt x="32" y="29"/>
                    <a:pt x="25" y="29"/>
                  </a:cubicBezTo>
                  <a:cubicBezTo>
                    <a:pt x="12" y="29"/>
                    <a:pt x="7" y="50"/>
                    <a:pt x="7" y="61"/>
                  </a:cubicBezTo>
                  <a:cubicBezTo>
                    <a:pt x="7" y="68"/>
                    <a:pt x="10" y="76"/>
                    <a:pt x="17" y="76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0" name="Freeform 26"/>
            <p:cNvSpPr>
              <a:spLocks noEditPoints="1"/>
            </p:cNvSpPr>
            <p:nvPr userDrawn="1"/>
          </p:nvSpPr>
          <p:spPr bwMode="auto">
            <a:xfrm>
              <a:off x="9150350" y="6611938"/>
              <a:ext cx="30163" cy="104775"/>
            </a:xfrm>
            <a:custGeom>
              <a:avLst/>
              <a:gdLst>
                <a:gd name="T0" fmla="*/ 10 w 23"/>
                <a:gd name="T1" fmla="*/ 25 h 80"/>
                <a:gd name="T2" fmla="*/ 10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0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0" y="25"/>
                  </a:moveTo>
                  <a:lnTo>
                    <a:pt x="10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0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Freeform 27"/>
            <p:cNvSpPr>
              <a:spLocks/>
            </p:cNvSpPr>
            <p:nvPr userDrawn="1"/>
          </p:nvSpPr>
          <p:spPr bwMode="auto">
            <a:xfrm>
              <a:off x="9185275" y="6643688"/>
              <a:ext cx="60325" cy="73025"/>
            </a:xfrm>
            <a:custGeom>
              <a:avLst/>
              <a:gdLst>
                <a:gd name="T0" fmla="*/ 10 w 46"/>
                <a:gd name="T1" fmla="*/ 1 h 56"/>
                <a:gd name="T2" fmla="*/ 10 w 46"/>
                <a:gd name="T3" fmla="*/ 1 h 56"/>
                <a:gd name="T4" fmla="*/ 17 w 46"/>
                <a:gd name="T5" fmla="*/ 1 h 56"/>
                <a:gd name="T6" fmla="*/ 14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8 w 46"/>
                <a:gd name="T17" fmla="*/ 56 h 56"/>
                <a:gd name="T18" fmla="*/ 32 w 46"/>
                <a:gd name="T19" fmla="*/ 56 h 56"/>
                <a:gd name="T20" fmla="*/ 37 w 46"/>
                <a:gd name="T21" fmla="*/ 27 h 56"/>
                <a:gd name="T22" fmla="*/ 39 w 46"/>
                <a:gd name="T23" fmla="*/ 14 h 56"/>
                <a:gd name="T24" fmla="*/ 32 w 46"/>
                <a:gd name="T25" fmla="*/ 5 h 56"/>
                <a:gd name="T26" fmla="*/ 9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0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0" y="1"/>
                  </a:moveTo>
                  <a:lnTo>
                    <a:pt x="10" y="1"/>
                  </a:lnTo>
                  <a:lnTo>
                    <a:pt x="17" y="1"/>
                  </a:lnTo>
                  <a:lnTo>
                    <a:pt x="14" y="11"/>
                  </a:lnTo>
                  <a:lnTo>
                    <a:pt x="15" y="11"/>
                  </a:lnTo>
                  <a:cubicBezTo>
                    <a:pt x="18" y="6"/>
                    <a:pt x="23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8" y="56"/>
                  </a:lnTo>
                  <a:lnTo>
                    <a:pt x="32" y="56"/>
                  </a:lnTo>
                  <a:lnTo>
                    <a:pt x="37" y="27"/>
                  </a:lnTo>
                  <a:cubicBezTo>
                    <a:pt x="39" y="21"/>
                    <a:pt x="39" y="19"/>
                    <a:pt x="39" y="14"/>
                  </a:cubicBezTo>
                  <a:cubicBezTo>
                    <a:pt x="39" y="8"/>
                    <a:pt x="36" y="5"/>
                    <a:pt x="32" y="5"/>
                  </a:cubicBezTo>
                  <a:cubicBezTo>
                    <a:pt x="19" y="5"/>
                    <a:pt x="12" y="26"/>
                    <a:pt x="9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2" name="Freeform 28"/>
            <p:cNvSpPr>
              <a:spLocks noEditPoints="1"/>
            </p:cNvSpPr>
            <p:nvPr userDrawn="1"/>
          </p:nvSpPr>
          <p:spPr bwMode="auto">
            <a:xfrm>
              <a:off x="9258300" y="6643688"/>
              <a:ext cx="66675" cy="104775"/>
            </a:xfrm>
            <a:custGeom>
              <a:avLst/>
              <a:gdLst>
                <a:gd name="T0" fmla="*/ 41 w 51"/>
                <a:gd name="T1" fmla="*/ 56 h 79"/>
                <a:gd name="T2" fmla="*/ 41 w 51"/>
                <a:gd name="T3" fmla="*/ 56 h 79"/>
                <a:gd name="T4" fmla="*/ 14 w 51"/>
                <a:gd name="T5" fmla="*/ 79 h 79"/>
                <a:gd name="T6" fmla="*/ 0 w 51"/>
                <a:gd name="T7" fmla="*/ 76 h 79"/>
                <a:gd name="T8" fmla="*/ 1 w 51"/>
                <a:gd name="T9" fmla="*/ 69 h 79"/>
                <a:gd name="T10" fmla="*/ 16 w 51"/>
                <a:gd name="T11" fmla="*/ 73 h 79"/>
                <a:gd name="T12" fmla="*/ 34 w 51"/>
                <a:gd name="T13" fmla="*/ 56 h 79"/>
                <a:gd name="T14" fmla="*/ 36 w 51"/>
                <a:gd name="T15" fmla="*/ 48 h 79"/>
                <a:gd name="T16" fmla="*/ 36 w 51"/>
                <a:gd name="T17" fmla="*/ 48 h 79"/>
                <a:gd name="T18" fmla="*/ 20 w 51"/>
                <a:gd name="T19" fmla="*/ 56 h 79"/>
                <a:gd name="T20" fmla="*/ 5 w 51"/>
                <a:gd name="T21" fmla="*/ 37 h 79"/>
                <a:gd name="T22" fmla="*/ 29 w 51"/>
                <a:gd name="T23" fmla="*/ 0 h 79"/>
                <a:gd name="T24" fmla="*/ 43 w 51"/>
                <a:gd name="T25" fmla="*/ 10 h 79"/>
                <a:gd name="T26" fmla="*/ 43 w 51"/>
                <a:gd name="T27" fmla="*/ 10 h 79"/>
                <a:gd name="T28" fmla="*/ 45 w 51"/>
                <a:gd name="T29" fmla="*/ 1 h 79"/>
                <a:gd name="T30" fmla="*/ 51 w 51"/>
                <a:gd name="T31" fmla="*/ 1 h 79"/>
                <a:gd name="T32" fmla="*/ 41 w 51"/>
                <a:gd name="T33" fmla="*/ 56 h 79"/>
                <a:gd name="T34" fmla="*/ 22 w 51"/>
                <a:gd name="T35" fmla="*/ 50 h 79"/>
                <a:gd name="T36" fmla="*/ 22 w 51"/>
                <a:gd name="T37" fmla="*/ 50 h 79"/>
                <a:gd name="T38" fmla="*/ 40 w 51"/>
                <a:gd name="T39" fmla="*/ 23 h 79"/>
                <a:gd name="T40" fmla="*/ 29 w 51"/>
                <a:gd name="T41" fmla="*/ 5 h 79"/>
                <a:gd name="T42" fmla="*/ 12 w 51"/>
                <a:gd name="T43" fmla="*/ 35 h 79"/>
                <a:gd name="T44" fmla="*/ 22 w 51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1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2" y="79"/>
                    <a:pt x="14" y="79"/>
                  </a:cubicBezTo>
                  <a:cubicBezTo>
                    <a:pt x="7" y="79"/>
                    <a:pt x="1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2" y="66"/>
                    <a:pt x="34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0" y="56"/>
                  </a:cubicBezTo>
                  <a:cubicBezTo>
                    <a:pt x="10" y="56"/>
                    <a:pt x="5" y="48"/>
                    <a:pt x="5" y="37"/>
                  </a:cubicBezTo>
                  <a:cubicBezTo>
                    <a:pt x="5" y="21"/>
                    <a:pt x="12" y="0"/>
                    <a:pt x="29" y="0"/>
                  </a:cubicBezTo>
                  <a:cubicBezTo>
                    <a:pt x="39" y="0"/>
                    <a:pt x="42" y="7"/>
                    <a:pt x="43" y="10"/>
                  </a:cubicBezTo>
                  <a:lnTo>
                    <a:pt x="43" y="10"/>
                  </a:lnTo>
                  <a:lnTo>
                    <a:pt x="45" y="1"/>
                  </a:lnTo>
                  <a:lnTo>
                    <a:pt x="51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5" y="50"/>
                    <a:pt x="40" y="33"/>
                    <a:pt x="40" y="23"/>
                  </a:cubicBezTo>
                  <a:cubicBezTo>
                    <a:pt x="40" y="19"/>
                    <a:pt x="40" y="5"/>
                    <a:pt x="29" y="5"/>
                  </a:cubicBezTo>
                  <a:cubicBezTo>
                    <a:pt x="17" y="5"/>
                    <a:pt x="12" y="24"/>
                    <a:pt x="12" y="35"/>
                  </a:cubicBezTo>
                  <a:cubicBezTo>
                    <a:pt x="12" y="43"/>
                    <a:pt x="14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3" name="Freeform 29"/>
            <p:cNvSpPr>
              <a:spLocks/>
            </p:cNvSpPr>
            <p:nvPr userDrawn="1"/>
          </p:nvSpPr>
          <p:spPr bwMode="auto">
            <a:xfrm>
              <a:off x="9367838" y="6611938"/>
              <a:ext cx="66675" cy="104775"/>
            </a:xfrm>
            <a:custGeom>
              <a:avLst/>
              <a:gdLst>
                <a:gd name="T0" fmla="*/ 15 w 51"/>
                <a:gd name="T1" fmla="*/ 0 h 80"/>
                <a:gd name="T2" fmla="*/ 15 w 51"/>
                <a:gd name="T3" fmla="*/ 0 h 80"/>
                <a:gd name="T4" fmla="*/ 51 w 51"/>
                <a:gd name="T5" fmla="*/ 0 h 80"/>
                <a:gd name="T6" fmla="*/ 50 w 51"/>
                <a:gd name="T7" fmla="*/ 6 h 80"/>
                <a:gd name="T8" fmla="*/ 21 w 51"/>
                <a:gd name="T9" fmla="*/ 6 h 80"/>
                <a:gd name="T10" fmla="*/ 16 w 51"/>
                <a:gd name="T11" fmla="*/ 35 h 80"/>
                <a:gd name="T12" fmla="*/ 43 w 51"/>
                <a:gd name="T13" fmla="*/ 35 h 80"/>
                <a:gd name="T14" fmla="*/ 41 w 51"/>
                <a:gd name="T15" fmla="*/ 41 h 80"/>
                <a:gd name="T16" fmla="*/ 15 w 51"/>
                <a:gd name="T17" fmla="*/ 41 h 80"/>
                <a:gd name="T18" fmla="*/ 8 w 51"/>
                <a:gd name="T19" fmla="*/ 74 h 80"/>
                <a:gd name="T20" fmla="*/ 37 w 51"/>
                <a:gd name="T21" fmla="*/ 74 h 80"/>
                <a:gd name="T22" fmla="*/ 36 w 51"/>
                <a:gd name="T23" fmla="*/ 80 h 80"/>
                <a:gd name="T24" fmla="*/ 0 w 51"/>
                <a:gd name="T25" fmla="*/ 80 h 80"/>
                <a:gd name="T26" fmla="*/ 15 w 51"/>
                <a:gd name="T27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" h="80">
                  <a:moveTo>
                    <a:pt x="15" y="0"/>
                  </a:moveTo>
                  <a:lnTo>
                    <a:pt x="15" y="0"/>
                  </a:lnTo>
                  <a:lnTo>
                    <a:pt x="51" y="0"/>
                  </a:lnTo>
                  <a:lnTo>
                    <a:pt x="50" y="6"/>
                  </a:lnTo>
                  <a:lnTo>
                    <a:pt x="21" y="6"/>
                  </a:lnTo>
                  <a:lnTo>
                    <a:pt x="16" y="35"/>
                  </a:lnTo>
                  <a:lnTo>
                    <a:pt x="43" y="35"/>
                  </a:lnTo>
                  <a:lnTo>
                    <a:pt x="41" y="41"/>
                  </a:lnTo>
                  <a:lnTo>
                    <a:pt x="15" y="41"/>
                  </a:lnTo>
                  <a:lnTo>
                    <a:pt x="8" y="74"/>
                  </a:lnTo>
                  <a:lnTo>
                    <a:pt x="37" y="74"/>
                  </a:lnTo>
                  <a:lnTo>
                    <a:pt x="3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4" name="Freeform 30"/>
            <p:cNvSpPr>
              <a:spLocks/>
            </p:cNvSpPr>
            <p:nvPr userDrawn="1"/>
          </p:nvSpPr>
          <p:spPr bwMode="auto">
            <a:xfrm>
              <a:off x="9436100" y="6643688"/>
              <a:ext cx="60325" cy="73025"/>
            </a:xfrm>
            <a:custGeom>
              <a:avLst/>
              <a:gdLst>
                <a:gd name="T0" fmla="*/ 11 w 46"/>
                <a:gd name="T1" fmla="*/ 1 h 56"/>
                <a:gd name="T2" fmla="*/ 11 w 46"/>
                <a:gd name="T3" fmla="*/ 1 h 56"/>
                <a:gd name="T4" fmla="*/ 17 w 46"/>
                <a:gd name="T5" fmla="*/ 1 h 56"/>
                <a:gd name="T6" fmla="*/ 15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9 w 46"/>
                <a:gd name="T17" fmla="*/ 56 h 56"/>
                <a:gd name="T18" fmla="*/ 32 w 46"/>
                <a:gd name="T19" fmla="*/ 56 h 56"/>
                <a:gd name="T20" fmla="*/ 38 w 46"/>
                <a:gd name="T21" fmla="*/ 27 h 56"/>
                <a:gd name="T22" fmla="*/ 40 w 46"/>
                <a:gd name="T23" fmla="*/ 14 h 56"/>
                <a:gd name="T24" fmla="*/ 33 w 46"/>
                <a:gd name="T25" fmla="*/ 5 h 56"/>
                <a:gd name="T26" fmla="*/ 10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1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5" name="Freeform 31"/>
            <p:cNvSpPr>
              <a:spLocks noEditPoints="1"/>
            </p:cNvSpPr>
            <p:nvPr userDrawn="1"/>
          </p:nvSpPr>
          <p:spPr bwMode="auto">
            <a:xfrm>
              <a:off x="9507538" y="6643688"/>
              <a:ext cx="68263" cy="104775"/>
            </a:xfrm>
            <a:custGeom>
              <a:avLst/>
              <a:gdLst>
                <a:gd name="T0" fmla="*/ 41 w 52"/>
                <a:gd name="T1" fmla="*/ 56 h 79"/>
                <a:gd name="T2" fmla="*/ 41 w 52"/>
                <a:gd name="T3" fmla="*/ 56 h 79"/>
                <a:gd name="T4" fmla="*/ 15 w 52"/>
                <a:gd name="T5" fmla="*/ 79 h 79"/>
                <a:gd name="T6" fmla="*/ 0 w 52"/>
                <a:gd name="T7" fmla="*/ 76 h 79"/>
                <a:gd name="T8" fmla="*/ 1 w 52"/>
                <a:gd name="T9" fmla="*/ 69 h 79"/>
                <a:gd name="T10" fmla="*/ 16 w 52"/>
                <a:gd name="T11" fmla="*/ 73 h 79"/>
                <a:gd name="T12" fmla="*/ 35 w 52"/>
                <a:gd name="T13" fmla="*/ 56 h 79"/>
                <a:gd name="T14" fmla="*/ 36 w 52"/>
                <a:gd name="T15" fmla="*/ 48 h 79"/>
                <a:gd name="T16" fmla="*/ 36 w 52"/>
                <a:gd name="T17" fmla="*/ 48 h 79"/>
                <a:gd name="T18" fmla="*/ 21 w 52"/>
                <a:gd name="T19" fmla="*/ 56 h 79"/>
                <a:gd name="T20" fmla="*/ 5 w 52"/>
                <a:gd name="T21" fmla="*/ 37 h 79"/>
                <a:gd name="T22" fmla="*/ 30 w 52"/>
                <a:gd name="T23" fmla="*/ 0 h 79"/>
                <a:gd name="T24" fmla="*/ 43 w 52"/>
                <a:gd name="T25" fmla="*/ 10 h 79"/>
                <a:gd name="T26" fmla="*/ 44 w 52"/>
                <a:gd name="T27" fmla="*/ 10 h 79"/>
                <a:gd name="T28" fmla="*/ 45 w 52"/>
                <a:gd name="T29" fmla="*/ 1 h 79"/>
                <a:gd name="T30" fmla="*/ 52 w 52"/>
                <a:gd name="T31" fmla="*/ 1 h 79"/>
                <a:gd name="T32" fmla="*/ 41 w 52"/>
                <a:gd name="T33" fmla="*/ 56 h 79"/>
                <a:gd name="T34" fmla="*/ 22 w 52"/>
                <a:gd name="T35" fmla="*/ 50 h 79"/>
                <a:gd name="T36" fmla="*/ 22 w 52"/>
                <a:gd name="T37" fmla="*/ 50 h 79"/>
                <a:gd name="T38" fmla="*/ 41 w 52"/>
                <a:gd name="T39" fmla="*/ 23 h 79"/>
                <a:gd name="T40" fmla="*/ 30 w 52"/>
                <a:gd name="T41" fmla="*/ 5 h 79"/>
                <a:gd name="T42" fmla="*/ 12 w 52"/>
                <a:gd name="T43" fmla="*/ 35 h 79"/>
                <a:gd name="T44" fmla="*/ 22 w 52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2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3" y="79"/>
                    <a:pt x="15" y="79"/>
                  </a:cubicBezTo>
                  <a:cubicBezTo>
                    <a:pt x="7" y="79"/>
                    <a:pt x="2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3" y="66"/>
                    <a:pt x="35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1" y="56"/>
                  </a:cubicBezTo>
                  <a:cubicBezTo>
                    <a:pt x="11" y="56"/>
                    <a:pt x="5" y="48"/>
                    <a:pt x="5" y="37"/>
                  </a:cubicBezTo>
                  <a:cubicBezTo>
                    <a:pt x="5" y="21"/>
                    <a:pt x="12" y="0"/>
                    <a:pt x="30" y="0"/>
                  </a:cubicBezTo>
                  <a:cubicBezTo>
                    <a:pt x="40" y="0"/>
                    <a:pt x="42" y="7"/>
                    <a:pt x="43" y="10"/>
                  </a:cubicBezTo>
                  <a:lnTo>
                    <a:pt x="44" y="10"/>
                  </a:lnTo>
                  <a:lnTo>
                    <a:pt x="45" y="1"/>
                  </a:lnTo>
                  <a:lnTo>
                    <a:pt x="52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6" y="50"/>
                    <a:pt x="41" y="33"/>
                    <a:pt x="41" y="23"/>
                  </a:cubicBezTo>
                  <a:cubicBezTo>
                    <a:pt x="41" y="19"/>
                    <a:pt x="40" y="5"/>
                    <a:pt x="30" y="5"/>
                  </a:cubicBezTo>
                  <a:cubicBezTo>
                    <a:pt x="18" y="5"/>
                    <a:pt x="12" y="24"/>
                    <a:pt x="12" y="35"/>
                  </a:cubicBezTo>
                  <a:cubicBezTo>
                    <a:pt x="12" y="43"/>
                    <a:pt x="15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6" name="Freeform 32"/>
            <p:cNvSpPr>
              <a:spLocks noEditPoints="1"/>
            </p:cNvSpPr>
            <p:nvPr userDrawn="1"/>
          </p:nvSpPr>
          <p:spPr bwMode="auto">
            <a:xfrm>
              <a:off x="9588500" y="6611938"/>
              <a:ext cx="28575" cy="104775"/>
            </a:xfrm>
            <a:custGeom>
              <a:avLst/>
              <a:gdLst>
                <a:gd name="T0" fmla="*/ 11 w 23"/>
                <a:gd name="T1" fmla="*/ 25 h 80"/>
                <a:gd name="T2" fmla="*/ 11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1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1" y="25"/>
                  </a:moveTo>
                  <a:lnTo>
                    <a:pt x="11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1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7" name="Freeform 33"/>
            <p:cNvSpPr>
              <a:spLocks/>
            </p:cNvSpPr>
            <p:nvPr userDrawn="1"/>
          </p:nvSpPr>
          <p:spPr bwMode="auto">
            <a:xfrm>
              <a:off x="9623425" y="6643688"/>
              <a:ext cx="61913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5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2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6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4" y="0"/>
                  </a:cubicBezTo>
                  <a:cubicBezTo>
                    <a:pt x="43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8" name="Freeform 34"/>
            <p:cNvSpPr>
              <a:spLocks noEditPoints="1"/>
            </p:cNvSpPr>
            <p:nvPr userDrawn="1"/>
          </p:nvSpPr>
          <p:spPr bwMode="auto">
            <a:xfrm>
              <a:off x="9701213" y="6643688"/>
              <a:ext cx="53975" cy="74612"/>
            </a:xfrm>
            <a:custGeom>
              <a:avLst/>
              <a:gdLst>
                <a:gd name="T0" fmla="*/ 33 w 41"/>
                <a:gd name="T1" fmla="*/ 56 h 57"/>
                <a:gd name="T2" fmla="*/ 33 w 41"/>
                <a:gd name="T3" fmla="*/ 56 h 57"/>
                <a:gd name="T4" fmla="*/ 21 w 41"/>
                <a:gd name="T5" fmla="*/ 57 h 57"/>
                <a:gd name="T6" fmla="*/ 0 w 41"/>
                <a:gd name="T7" fmla="*/ 34 h 57"/>
                <a:gd name="T8" fmla="*/ 25 w 41"/>
                <a:gd name="T9" fmla="*/ 0 h 57"/>
                <a:gd name="T10" fmla="*/ 41 w 41"/>
                <a:gd name="T11" fmla="*/ 17 h 57"/>
                <a:gd name="T12" fmla="*/ 41 w 41"/>
                <a:gd name="T13" fmla="*/ 22 h 57"/>
                <a:gd name="T14" fmla="*/ 8 w 41"/>
                <a:gd name="T15" fmla="*/ 22 h 57"/>
                <a:gd name="T16" fmla="*/ 6 w 41"/>
                <a:gd name="T17" fmla="*/ 33 h 57"/>
                <a:gd name="T18" fmla="*/ 23 w 41"/>
                <a:gd name="T19" fmla="*/ 52 h 57"/>
                <a:gd name="T20" fmla="*/ 34 w 41"/>
                <a:gd name="T21" fmla="*/ 50 h 57"/>
                <a:gd name="T22" fmla="*/ 33 w 41"/>
                <a:gd name="T23" fmla="*/ 56 h 57"/>
                <a:gd name="T24" fmla="*/ 35 w 41"/>
                <a:gd name="T25" fmla="*/ 17 h 57"/>
                <a:gd name="T26" fmla="*/ 35 w 41"/>
                <a:gd name="T27" fmla="*/ 17 h 57"/>
                <a:gd name="T28" fmla="*/ 24 w 41"/>
                <a:gd name="T29" fmla="*/ 5 h 57"/>
                <a:gd name="T30" fmla="*/ 10 w 41"/>
                <a:gd name="T31" fmla="*/ 17 h 57"/>
                <a:gd name="T32" fmla="*/ 35 w 41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" h="57">
                  <a:moveTo>
                    <a:pt x="33" y="56"/>
                  </a:moveTo>
                  <a:lnTo>
                    <a:pt x="33" y="56"/>
                  </a:lnTo>
                  <a:cubicBezTo>
                    <a:pt x="29" y="57"/>
                    <a:pt x="25" y="57"/>
                    <a:pt x="21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1" y="7"/>
                    <a:pt x="41" y="17"/>
                  </a:cubicBezTo>
                  <a:cubicBezTo>
                    <a:pt x="41" y="19"/>
                    <a:pt x="41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6" y="29"/>
                    <a:pt x="6" y="33"/>
                  </a:cubicBezTo>
                  <a:cubicBezTo>
                    <a:pt x="6" y="44"/>
                    <a:pt x="11" y="52"/>
                    <a:pt x="23" y="52"/>
                  </a:cubicBezTo>
                  <a:cubicBezTo>
                    <a:pt x="27" y="52"/>
                    <a:pt x="31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3" y="5"/>
                    <a:pt x="24" y="5"/>
                  </a:cubicBezTo>
                  <a:cubicBezTo>
                    <a:pt x="15" y="5"/>
                    <a:pt x="11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9" name="Freeform 35"/>
            <p:cNvSpPr>
              <a:spLocks noEditPoints="1"/>
            </p:cNvSpPr>
            <p:nvPr userDrawn="1"/>
          </p:nvSpPr>
          <p:spPr bwMode="auto">
            <a:xfrm>
              <a:off x="9766300" y="6643688"/>
              <a:ext cx="55563" cy="74612"/>
            </a:xfrm>
            <a:custGeom>
              <a:avLst/>
              <a:gdLst>
                <a:gd name="T0" fmla="*/ 33 w 42"/>
                <a:gd name="T1" fmla="*/ 56 h 57"/>
                <a:gd name="T2" fmla="*/ 33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5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8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4 w 42"/>
                <a:gd name="T21" fmla="*/ 50 h 57"/>
                <a:gd name="T22" fmla="*/ 33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3" y="56"/>
                  </a:moveTo>
                  <a:lnTo>
                    <a:pt x="33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0" name="Freeform 36"/>
            <p:cNvSpPr>
              <a:spLocks/>
            </p:cNvSpPr>
            <p:nvPr userDrawn="1"/>
          </p:nvSpPr>
          <p:spPr bwMode="auto">
            <a:xfrm>
              <a:off x="9829800" y="6643688"/>
              <a:ext cx="44450" cy="73025"/>
            </a:xfrm>
            <a:custGeom>
              <a:avLst/>
              <a:gdLst>
                <a:gd name="T0" fmla="*/ 11 w 34"/>
                <a:gd name="T1" fmla="*/ 1 h 56"/>
                <a:gd name="T2" fmla="*/ 11 w 34"/>
                <a:gd name="T3" fmla="*/ 1 h 56"/>
                <a:gd name="T4" fmla="*/ 17 w 34"/>
                <a:gd name="T5" fmla="*/ 1 h 56"/>
                <a:gd name="T6" fmla="*/ 15 w 34"/>
                <a:gd name="T7" fmla="*/ 10 h 56"/>
                <a:gd name="T8" fmla="*/ 15 w 34"/>
                <a:gd name="T9" fmla="*/ 10 h 56"/>
                <a:gd name="T10" fmla="*/ 34 w 34"/>
                <a:gd name="T11" fmla="*/ 0 h 56"/>
                <a:gd name="T12" fmla="*/ 33 w 34"/>
                <a:gd name="T13" fmla="*/ 6 h 56"/>
                <a:gd name="T14" fmla="*/ 10 w 34"/>
                <a:gd name="T15" fmla="*/ 36 h 56"/>
                <a:gd name="T16" fmla="*/ 6 w 34"/>
                <a:gd name="T17" fmla="*/ 56 h 56"/>
                <a:gd name="T18" fmla="*/ 0 w 34"/>
                <a:gd name="T19" fmla="*/ 56 h 56"/>
                <a:gd name="T20" fmla="*/ 11 w 34"/>
                <a:gd name="T21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0"/>
                  </a:lnTo>
                  <a:lnTo>
                    <a:pt x="15" y="10"/>
                  </a:lnTo>
                  <a:cubicBezTo>
                    <a:pt x="19" y="2"/>
                    <a:pt x="26" y="0"/>
                    <a:pt x="34" y="0"/>
                  </a:cubicBezTo>
                  <a:lnTo>
                    <a:pt x="33" y="6"/>
                  </a:lnTo>
                  <a:cubicBezTo>
                    <a:pt x="15" y="6"/>
                    <a:pt x="12" y="24"/>
                    <a:pt x="10" y="36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1" name="Freeform 37"/>
            <p:cNvSpPr>
              <a:spLocks/>
            </p:cNvSpPr>
            <p:nvPr userDrawn="1"/>
          </p:nvSpPr>
          <p:spPr bwMode="auto">
            <a:xfrm>
              <a:off x="9875838" y="6643688"/>
              <a:ext cx="55563" cy="74612"/>
            </a:xfrm>
            <a:custGeom>
              <a:avLst/>
              <a:gdLst>
                <a:gd name="T0" fmla="*/ 28 w 42"/>
                <a:gd name="T1" fmla="*/ 25 h 57"/>
                <a:gd name="T2" fmla="*/ 28 w 42"/>
                <a:gd name="T3" fmla="*/ 25 h 57"/>
                <a:gd name="T4" fmla="*/ 38 w 42"/>
                <a:gd name="T5" fmla="*/ 40 h 57"/>
                <a:gd name="T6" fmla="*/ 16 w 42"/>
                <a:gd name="T7" fmla="*/ 57 h 57"/>
                <a:gd name="T8" fmla="*/ 0 w 42"/>
                <a:gd name="T9" fmla="*/ 54 h 57"/>
                <a:gd name="T10" fmla="*/ 1 w 42"/>
                <a:gd name="T11" fmla="*/ 48 h 57"/>
                <a:gd name="T12" fmla="*/ 17 w 42"/>
                <a:gd name="T13" fmla="*/ 52 h 57"/>
                <a:gd name="T14" fmla="*/ 32 w 42"/>
                <a:gd name="T15" fmla="*/ 41 h 57"/>
                <a:gd name="T16" fmla="*/ 23 w 42"/>
                <a:gd name="T17" fmla="*/ 31 h 57"/>
                <a:gd name="T18" fmla="*/ 19 w 42"/>
                <a:gd name="T19" fmla="*/ 29 h 57"/>
                <a:gd name="T20" fmla="*/ 8 w 42"/>
                <a:gd name="T21" fmla="*/ 15 h 57"/>
                <a:gd name="T22" fmla="*/ 26 w 42"/>
                <a:gd name="T23" fmla="*/ 0 h 57"/>
                <a:gd name="T24" fmla="*/ 42 w 42"/>
                <a:gd name="T25" fmla="*/ 3 h 57"/>
                <a:gd name="T26" fmla="*/ 41 w 42"/>
                <a:gd name="T27" fmla="*/ 9 h 57"/>
                <a:gd name="T28" fmla="*/ 26 w 42"/>
                <a:gd name="T29" fmla="*/ 5 h 57"/>
                <a:gd name="T30" fmla="*/ 15 w 42"/>
                <a:gd name="T31" fmla="*/ 14 h 57"/>
                <a:gd name="T32" fmla="*/ 24 w 42"/>
                <a:gd name="T33" fmla="*/ 23 h 57"/>
                <a:gd name="T34" fmla="*/ 28 w 42"/>
                <a:gd name="T35" fmla="*/ 2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2" h="57">
                  <a:moveTo>
                    <a:pt x="28" y="25"/>
                  </a:moveTo>
                  <a:lnTo>
                    <a:pt x="28" y="25"/>
                  </a:lnTo>
                  <a:cubicBezTo>
                    <a:pt x="33" y="28"/>
                    <a:pt x="38" y="32"/>
                    <a:pt x="38" y="40"/>
                  </a:cubicBezTo>
                  <a:cubicBezTo>
                    <a:pt x="38" y="53"/>
                    <a:pt x="27" y="57"/>
                    <a:pt x="16" y="57"/>
                  </a:cubicBezTo>
                  <a:cubicBezTo>
                    <a:pt x="8" y="57"/>
                    <a:pt x="2" y="55"/>
                    <a:pt x="0" y="54"/>
                  </a:cubicBezTo>
                  <a:lnTo>
                    <a:pt x="1" y="48"/>
                  </a:lnTo>
                  <a:cubicBezTo>
                    <a:pt x="3" y="49"/>
                    <a:pt x="10" y="52"/>
                    <a:pt x="17" y="52"/>
                  </a:cubicBezTo>
                  <a:cubicBezTo>
                    <a:pt x="24" y="52"/>
                    <a:pt x="32" y="48"/>
                    <a:pt x="32" y="41"/>
                  </a:cubicBezTo>
                  <a:cubicBezTo>
                    <a:pt x="32" y="35"/>
                    <a:pt x="26" y="33"/>
                    <a:pt x="23" y="31"/>
                  </a:cubicBezTo>
                  <a:lnTo>
                    <a:pt x="19" y="29"/>
                  </a:lnTo>
                  <a:cubicBezTo>
                    <a:pt x="14" y="26"/>
                    <a:pt x="8" y="23"/>
                    <a:pt x="8" y="15"/>
                  </a:cubicBezTo>
                  <a:cubicBezTo>
                    <a:pt x="8" y="3"/>
                    <a:pt x="18" y="0"/>
                    <a:pt x="26" y="0"/>
                  </a:cubicBezTo>
                  <a:cubicBezTo>
                    <a:pt x="33" y="0"/>
                    <a:pt x="38" y="1"/>
                    <a:pt x="42" y="3"/>
                  </a:cubicBezTo>
                  <a:lnTo>
                    <a:pt x="41" y="9"/>
                  </a:lnTo>
                  <a:cubicBezTo>
                    <a:pt x="39" y="8"/>
                    <a:pt x="33" y="5"/>
                    <a:pt x="26" y="5"/>
                  </a:cubicBezTo>
                  <a:cubicBezTo>
                    <a:pt x="20" y="5"/>
                    <a:pt x="15" y="8"/>
                    <a:pt x="15" y="14"/>
                  </a:cubicBezTo>
                  <a:cubicBezTo>
                    <a:pt x="15" y="19"/>
                    <a:pt x="21" y="21"/>
                    <a:pt x="24" y="23"/>
                  </a:cubicBezTo>
                  <a:lnTo>
                    <a:pt x="28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pic>
        <p:nvPicPr>
          <p:cNvPr id="62" name="Picture 3" descr="X:\Teams\C-MaC_new\__Corona\Icons\Haende_waschen_PNG_M Office 1280 (RGB)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68995" y="2557748"/>
            <a:ext cx="761999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4" descr="X:\Teams\C-MaC_new\__Corona\Icons\In_Armbeuge_niesen_PNG_M Office 1280 (RGB)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68994" y="3473648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X:\Teams\C-MaC_new\__Corona\Icons\Abstand_halten_PNG_M Office 1280 (RGB)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68995" y="4414712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6" descr="X:\Teams\C-MaC_new\__Corona\Icons\Keine_Gruppen_PNG_M Office 1280 (RGB)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68994" y="5483594"/>
            <a:ext cx="762000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7" descr="X:\Teams\C-MaC_new\__Corona\Icons\Keine_Hand_im_Gesicht_PNG_M Office 1280 (RGB).png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90241" y="2557748"/>
            <a:ext cx="758882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8" descr="X:\Teams\C-MaC_new\__Corona\Icons\Keine_Hand_schuetteln_PNG_M Office 1280 (RGB).png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90240" y="3331147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5" descr="X:\Teams\C-MaC_new\__Corona\Icons\Info_i_PNG_M Office 1280 (RGB).png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90239" y="4272213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122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quarter" idx="33"/>
          </p:nvPr>
        </p:nvSpPr>
        <p:spPr>
          <a:xfrm>
            <a:off x="747221" y="2633697"/>
            <a:ext cx="10790166" cy="5542254"/>
          </a:xfrm>
        </p:spPr>
        <p:txBody>
          <a:bodyPr/>
          <a:lstStyle/>
          <a:p>
            <a:pPr lvl="2"/>
            <a:r>
              <a:rPr lang="ru-RU" dirty="0"/>
              <a:t>Ретельно мийте руки з милом протягом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ru-RU" dirty="0" smtClean="0"/>
              <a:t>20 </a:t>
            </a:r>
            <a:r>
              <a:rPr lang="ru-RU" dirty="0"/>
              <a:t>чи 30 секунд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ru-RU" dirty="0"/>
              <a:t>Чихайте та кашляйте в одноразову хустинку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ru-RU" dirty="0" smtClean="0"/>
              <a:t>або у </a:t>
            </a:r>
            <a:r>
              <a:rPr lang="ru-RU" dirty="0"/>
              <a:t>внунрішню частину локтьового </a:t>
            </a:r>
            <a:r>
              <a:rPr lang="ru-RU" dirty="0" smtClean="0"/>
              <a:t>суглобу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ru-RU" dirty="0"/>
              <a:t>Якщо можливо, тримайте дистанцію </a:t>
            </a:r>
            <a:r>
              <a:rPr lang="ru-RU" dirty="0" smtClean="0"/>
              <a:t>1.5 </a:t>
            </a:r>
            <a:r>
              <a:rPr lang="ru-RU" dirty="0"/>
              <a:t>м від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ru-RU" dirty="0" smtClean="0"/>
              <a:t>інших </a:t>
            </a:r>
            <a:r>
              <a:rPr lang="ru-RU" dirty="0"/>
              <a:t>людей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ru-RU" spc="-20" dirty="0"/>
              <a:t>Уникайте великих груп людей, проводьте зустрічі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ru-RU" dirty="0" smtClean="0"/>
              <a:t>по </a:t>
            </a:r>
            <a:r>
              <a:rPr lang="ru-RU" dirty="0"/>
              <a:t>телефону або WebEx, якщо це можливо</a:t>
            </a:r>
            <a:r>
              <a:rPr lang="en-US" dirty="0" smtClean="0"/>
              <a:t>.</a:t>
            </a:r>
            <a:endParaRPr lang="de-DE" dirty="0"/>
          </a:p>
          <a:p>
            <a:endParaRPr lang="de-DE" sz="2800" dirty="0"/>
          </a:p>
          <a:p>
            <a:r>
              <a:rPr lang="ru-RU" sz="2800" dirty="0"/>
              <a:t>Будь ласка, також вживайте ці заходи в Вашому пріватному середовищі!</a:t>
            </a:r>
            <a:endParaRPr lang="en-US" sz="2800" dirty="0"/>
          </a:p>
          <a:p>
            <a:pPr lvl="2"/>
            <a:endParaRPr lang="en-US" dirty="0"/>
          </a:p>
        </p:txBody>
      </p:sp>
      <p:sp>
        <p:nvSpPr>
          <p:cNvPr id="2" name="Inhaltsplatzhalter 1"/>
          <p:cNvSpPr>
            <a:spLocks noGrp="1"/>
          </p:cNvSpPr>
          <p:nvPr>
            <p:ph sz="quarter" idx="32"/>
          </p:nvPr>
        </p:nvSpPr>
        <p:spPr>
          <a:xfrm>
            <a:off x="6708599" y="2631968"/>
            <a:ext cx="5592966" cy="5543983"/>
          </a:xfrm>
        </p:spPr>
        <p:txBody>
          <a:bodyPr/>
          <a:lstStyle/>
          <a:p>
            <a:pPr lvl="2"/>
            <a:r>
              <a:rPr lang="ru-RU" dirty="0"/>
              <a:t>Якщо можливо, не чіпайте свого </a:t>
            </a:r>
            <a:r>
              <a:rPr lang="de-DE" dirty="0"/>
              <a:t/>
            </a:r>
            <a:br>
              <a:rPr lang="de-DE" dirty="0"/>
            </a:br>
            <a:r>
              <a:rPr lang="ru-RU" dirty="0" smtClean="0"/>
              <a:t>обличчя </a:t>
            </a:r>
            <a:r>
              <a:rPr lang="ru-RU" dirty="0"/>
              <a:t>(очей, рота, носа)</a:t>
            </a:r>
            <a:r>
              <a:rPr lang="en-US" dirty="0" smtClean="0"/>
              <a:t>.</a:t>
            </a:r>
            <a:endParaRPr lang="en-US" dirty="0"/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az-Cyrl-AZ" dirty="0"/>
              <a:t>Уникайте рукопотискань.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az-Cyrl-AZ" dirty="0" smtClean="0"/>
              <a:t>Посміхніться натомість</a:t>
            </a:r>
            <a:r>
              <a:rPr lang="en-US" dirty="0"/>
              <a:t>!</a:t>
            </a:r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ru-RU" dirty="0"/>
              <a:t>Повідомьте свого керівника,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ru-RU" dirty="0" smtClean="0"/>
              <a:t>якщо випадок </a:t>
            </a:r>
            <a:r>
              <a:rPr lang="ru-RU" dirty="0"/>
              <a:t>коронавірусу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ru-RU" dirty="0" smtClean="0"/>
              <a:t>зафіксовано </a:t>
            </a:r>
            <a:r>
              <a:rPr lang="ru-RU" dirty="0"/>
              <a:t>у Вашому оточенні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az-Cyrl-AZ" sz="1800" b="1" dirty="0">
                <a:solidFill>
                  <a:schemeClr val="accent1"/>
                </a:solidFill>
              </a:rPr>
              <a:t>Коронавірус</a:t>
            </a:r>
            <a:r>
              <a:rPr lang="de-DE" sz="1800" b="1" dirty="0" smtClean="0">
                <a:solidFill>
                  <a:schemeClr val="accent1"/>
                </a:solidFill>
              </a:rPr>
              <a:t>:</a:t>
            </a:r>
            <a:endParaRPr lang="de-DE" sz="1800" b="1" dirty="0">
              <a:solidFill>
                <a:schemeClr val="accent1"/>
              </a:solidFill>
            </a:endParaRPr>
          </a:p>
          <a:p>
            <a:r>
              <a:rPr lang="az-Cyrl-AZ" dirty="0"/>
              <a:t>Як захистити себе!</a:t>
            </a:r>
            <a:endParaRPr lang="en-US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30"/>
          </p:nvPr>
        </p:nvSpPr>
        <p:spPr/>
      </p:sp>
      <p:sp>
        <p:nvSpPr>
          <p:cNvPr id="6" name="Bildplatzhalter 5"/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7" name="Bildplatzhalter 6"/>
          <p:cNvSpPr>
            <a:spLocks noGrp="1"/>
          </p:cNvSpPr>
          <p:nvPr>
            <p:ph type="pic" sz="quarter" idx="34"/>
          </p:nvPr>
        </p:nvSpPr>
        <p:spPr/>
      </p:sp>
      <p:sp>
        <p:nvSpPr>
          <p:cNvPr id="8" name="Bildplatzhalter 7"/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9" name="Fußzeilenplatzhalt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E5CB8F3-0C1D-3B41-8384-285176E3E6E0}" type="slidenum">
              <a:rPr lang="de-DE" smtClean="0"/>
              <a:pPr/>
              <a:t>7</a:t>
            </a:fld>
            <a:endParaRPr lang="de-DE" dirty="0"/>
          </a:p>
        </p:txBody>
      </p:sp>
      <p:grpSp>
        <p:nvGrpSpPr>
          <p:cNvPr id="11" name="Gruppieren 10"/>
          <p:cNvGrpSpPr/>
          <p:nvPr/>
        </p:nvGrpSpPr>
        <p:grpSpPr>
          <a:xfrm>
            <a:off x="9345005" y="917343"/>
            <a:ext cx="2317712" cy="821403"/>
            <a:chOff x="7893050" y="6149976"/>
            <a:chExt cx="2084388" cy="696911"/>
          </a:xfrm>
        </p:grpSpPr>
        <p:sp>
          <p:nvSpPr>
            <p:cNvPr id="12" name="Freeform 8"/>
            <p:cNvSpPr>
              <a:spLocks/>
            </p:cNvSpPr>
            <p:nvPr userDrawn="1"/>
          </p:nvSpPr>
          <p:spPr bwMode="auto">
            <a:xfrm>
              <a:off x="8259763" y="6189663"/>
              <a:ext cx="182563" cy="288925"/>
            </a:xfrm>
            <a:custGeom>
              <a:avLst/>
              <a:gdLst>
                <a:gd name="T0" fmla="*/ 56 w 140"/>
                <a:gd name="T1" fmla="*/ 176 h 218"/>
                <a:gd name="T2" fmla="*/ 56 w 140"/>
                <a:gd name="T3" fmla="*/ 176 h 218"/>
                <a:gd name="T4" fmla="*/ 93 w 140"/>
                <a:gd name="T5" fmla="*/ 0 h 218"/>
                <a:gd name="T6" fmla="*/ 90 w 140"/>
                <a:gd name="T7" fmla="*/ 0 h 218"/>
                <a:gd name="T8" fmla="*/ 46 w 140"/>
                <a:gd name="T9" fmla="*/ 0 h 218"/>
                <a:gd name="T10" fmla="*/ 0 w 140"/>
                <a:gd name="T11" fmla="*/ 218 h 218"/>
                <a:gd name="T12" fmla="*/ 131 w 140"/>
                <a:gd name="T13" fmla="*/ 218 h 218"/>
                <a:gd name="T14" fmla="*/ 140 w 140"/>
                <a:gd name="T15" fmla="*/ 176 h 218"/>
                <a:gd name="T16" fmla="*/ 56 w 140"/>
                <a:gd name="T17" fmla="*/ 17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0" h="218">
                  <a:moveTo>
                    <a:pt x="56" y="176"/>
                  </a:moveTo>
                  <a:lnTo>
                    <a:pt x="56" y="176"/>
                  </a:lnTo>
                  <a:cubicBezTo>
                    <a:pt x="57" y="171"/>
                    <a:pt x="93" y="0"/>
                    <a:pt x="93" y="0"/>
                  </a:cubicBezTo>
                  <a:lnTo>
                    <a:pt x="90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131" y="218"/>
                  </a:lnTo>
                  <a:lnTo>
                    <a:pt x="140" y="176"/>
                  </a:lnTo>
                  <a:lnTo>
                    <a:pt x="56" y="176"/>
                  </a:ln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" name="Freeform 9"/>
            <p:cNvSpPr>
              <a:spLocks noEditPoints="1"/>
            </p:cNvSpPr>
            <p:nvPr userDrawn="1"/>
          </p:nvSpPr>
          <p:spPr bwMode="auto">
            <a:xfrm>
              <a:off x="8455025" y="6253163"/>
              <a:ext cx="239713" cy="231775"/>
            </a:xfrm>
            <a:custGeom>
              <a:avLst/>
              <a:gdLst>
                <a:gd name="T0" fmla="*/ 166 w 183"/>
                <a:gd name="T1" fmla="*/ 25 h 175"/>
                <a:gd name="T2" fmla="*/ 166 w 183"/>
                <a:gd name="T3" fmla="*/ 25 h 175"/>
                <a:gd name="T4" fmla="*/ 110 w 183"/>
                <a:gd name="T5" fmla="*/ 0 h 175"/>
                <a:gd name="T6" fmla="*/ 5 w 183"/>
                <a:gd name="T7" fmla="*/ 88 h 175"/>
                <a:gd name="T8" fmla="*/ 18 w 183"/>
                <a:gd name="T9" fmla="*/ 150 h 175"/>
                <a:gd name="T10" fmla="*/ 74 w 183"/>
                <a:gd name="T11" fmla="*/ 175 h 175"/>
                <a:gd name="T12" fmla="*/ 178 w 183"/>
                <a:gd name="T13" fmla="*/ 88 h 175"/>
                <a:gd name="T14" fmla="*/ 166 w 183"/>
                <a:gd name="T15" fmla="*/ 25 h 175"/>
                <a:gd name="T16" fmla="*/ 48 w 183"/>
                <a:gd name="T17" fmla="*/ 89 h 175"/>
                <a:gd name="T18" fmla="*/ 48 w 183"/>
                <a:gd name="T19" fmla="*/ 89 h 175"/>
                <a:gd name="T20" fmla="*/ 102 w 183"/>
                <a:gd name="T21" fmla="*/ 40 h 175"/>
                <a:gd name="T22" fmla="*/ 128 w 183"/>
                <a:gd name="T23" fmla="*/ 52 h 175"/>
                <a:gd name="T24" fmla="*/ 135 w 183"/>
                <a:gd name="T25" fmla="*/ 88 h 175"/>
                <a:gd name="T26" fmla="*/ 81 w 183"/>
                <a:gd name="T27" fmla="*/ 135 h 175"/>
                <a:gd name="T28" fmla="*/ 54 w 183"/>
                <a:gd name="T29" fmla="*/ 123 h 175"/>
                <a:gd name="T30" fmla="*/ 48 w 183"/>
                <a:gd name="T31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3" h="175">
                  <a:moveTo>
                    <a:pt x="166" y="25"/>
                  </a:moveTo>
                  <a:lnTo>
                    <a:pt x="166" y="25"/>
                  </a:lnTo>
                  <a:cubicBezTo>
                    <a:pt x="153" y="9"/>
                    <a:pt x="133" y="0"/>
                    <a:pt x="110" y="0"/>
                  </a:cubicBezTo>
                  <a:cubicBezTo>
                    <a:pt x="62" y="0"/>
                    <a:pt x="15" y="39"/>
                    <a:pt x="5" y="88"/>
                  </a:cubicBezTo>
                  <a:cubicBezTo>
                    <a:pt x="0" y="111"/>
                    <a:pt x="5" y="134"/>
                    <a:pt x="18" y="150"/>
                  </a:cubicBezTo>
                  <a:cubicBezTo>
                    <a:pt x="31" y="166"/>
                    <a:pt x="51" y="175"/>
                    <a:pt x="74" y="175"/>
                  </a:cubicBezTo>
                  <a:cubicBezTo>
                    <a:pt x="116" y="175"/>
                    <a:pt x="166" y="145"/>
                    <a:pt x="178" y="88"/>
                  </a:cubicBezTo>
                  <a:cubicBezTo>
                    <a:pt x="183" y="64"/>
                    <a:pt x="179" y="42"/>
                    <a:pt x="166" y="25"/>
                  </a:cubicBez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5" y="56"/>
                    <a:pt x="84" y="40"/>
                    <a:pt x="102" y="40"/>
                  </a:cubicBezTo>
                  <a:cubicBezTo>
                    <a:pt x="113" y="40"/>
                    <a:pt x="122" y="45"/>
                    <a:pt x="128" y="52"/>
                  </a:cubicBezTo>
                  <a:cubicBezTo>
                    <a:pt x="136" y="62"/>
                    <a:pt x="138" y="74"/>
                    <a:pt x="135" y="88"/>
                  </a:cubicBezTo>
                  <a:cubicBezTo>
                    <a:pt x="130" y="111"/>
                    <a:pt x="109" y="135"/>
                    <a:pt x="81" y="135"/>
                  </a:cubicBezTo>
                  <a:cubicBezTo>
                    <a:pt x="70" y="135"/>
                    <a:pt x="60" y="131"/>
                    <a:pt x="54" y="123"/>
                  </a:cubicBezTo>
                  <a:cubicBezTo>
                    <a:pt x="47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8693150" y="6189663"/>
              <a:ext cx="225425" cy="288925"/>
            </a:xfrm>
            <a:custGeom>
              <a:avLst/>
              <a:gdLst>
                <a:gd name="T0" fmla="*/ 163 w 173"/>
                <a:gd name="T1" fmla="*/ 74 h 218"/>
                <a:gd name="T2" fmla="*/ 163 w 173"/>
                <a:gd name="T3" fmla="*/ 74 h 218"/>
                <a:gd name="T4" fmla="*/ 117 w 173"/>
                <a:gd name="T5" fmla="*/ 48 h 218"/>
                <a:gd name="T6" fmla="*/ 76 w 173"/>
                <a:gd name="T7" fmla="*/ 61 h 218"/>
                <a:gd name="T8" fmla="*/ 89 w 173"/>
                <a:gd name="T9" fmla="*/ 0 h 218"/>
                <a:gd name="T10" fmla="*/ 86 w 173"/>
                <a:gd name="T11" fmla="*/ 0 h 218"/>
                <a:gd name="T12" fmla="*/ 46 w 173"/>
                <a:gd name="T13" fmla="*/ 0 h 218"/>
                <a:gd name="T14" fmla="*/ 0 w 173"/>
                <a:gd name="T15" fmla="*/ 218 h 218"/>
                <a:gd name="T16" fmla="*/ 43 w 173"/>
                <a:gd name="T17" fmla="*/ 218 h 218"/>
                <a:gd name="T18" fmla="*/ 61 w 173"/>
                <a:gd name="T19" fmla="*/ 135 h 218"/>
                <a:gd name="T20" fmla="*/ 101 w 173"/>
                <a:gd name="T21" fmla="*/ 88 h 218"/>
                <a:gd name="T22" fmla="*/ 119 w 173"/>
                <a:gd name="T23" fmla="*/ 95 h 218"/>
                <a:gd name="T24" fmla="*/ 121 w 173"/>
                <a:gd name="T25" fmla="*/ 134 h 218"/>
                <a:gd name="T26" fmla="*/ 103 w 173"/>
                <a:gd name="T27" fmla="*/ 218 h 218"/>
                <a:gd name="T28" fmla="*/ 146 w 173"/>
                <a:gd name="T29" fmla="*/ 218 h 218"/>
                <a:gd name="T30" fmla="*/ 165 w 173"/>
                <a:gd name="T31" fmla="*/ 126 h 218"/>
                <a:gd name="T32" fmla="*/ 163 w 173"/>
                <a:gd name="T33" fmla="*/ 74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218">
                  <a:moveTo>
                    <a:pt x="163" y="74"/>
                  </a:moveTo>
                  <a:lnTo>
                    <a:pt x="163" y="74"/>
                  </a:lnTo>
                  <a:cubicBezTo>
                    <a:pt x="154" y="59"/>
                    <a:pt x="136" y="48"/>
                    <a:pt x="117" y="48"/>
                  </a:cubicBezTo>
                  <a:cubicBezTo>
                    <a:pt x="98" y="48"/>
                    <a:pt x="84" y="56"/>
                    <a:pt x="76" y="61"/>
                  </a:cubicBezTo>
                  <a:cubicBezTo>
                    <a:pt x="78" y="51"/>
                    <a:pt x="89" y="0"/>
                    <a:pt x="89" y="0"/>
                  </a:cubicBezTo>
                  <a:lnTo>
                    <a:pt x="86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43" y="218"/>
                  </a:lnTo>
                  <a:lnTo>
                    <a:pt x="61" y="135"/>
                  </a:lnTo>
                  <a:cubicBezTo>
                    <a:pt x="63" y="122"/>
                    <a:pt x="71" y="88"/>
                    <a:pt x="101" y="88"/>
                  </a:cubicBezTo>
                  <a:cubicBezTo>
                    <a:pt x="109" y="88"/>
                    <a:pt x="115" y="90"/>
                    <a:pt x="119" y="95"/>
                  </a:cubicBezTo>
                  <a:cubicBezTo>
                    <a:pt x="127" y="105"/>
                    <a:pt x="123" y="124"/>
                    <a:pt x="121" y="134"/>
                  </a:cubicBezTo>
                  <a:lnTo>
                    <a:pt x="103" y="218"/>
                  </a:lnTo>
                  <a:lnTo>
                    <a:pt x="146" y="218"/>
                  </a:lnTo>
                  <a:lnTo>
                    <a:pt x="165" y="126"/>
                  </a:lnTo>
                  <a:cubicBezTo>
                    <a:pt x="168" y="114"/>
                    <a:pt x="173" y="91"/>
                    <a:pt x="163" y="74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8918575" y="6253163"/>
              <a:ext cx="352425" cy="225425"/>
            </a:xfrm>
            <a:custGeom>
              <a:avLst/>
              <a:gdLst>
                <a:gd name="T0" fmla="*/ 261 w 269"/>
                <a:gd name="T1" fmla="*/ 26 h 170"/>
                <a:gd name="T2" fmla="*/ 261 w 269"/>
                <a:gd name="T3" fmla="*/ 26 h 170"/>
                <a:gd name="T4" fmla="*/ 212 w 269"/>
                <a:gd name="T5" fmla="*/ 0 h 170"/>
                <a:gd name="T6" fmla="*/ 156 w 269"/>
                <a:gd name="T7" fmla="*/ 24 h 170"/>
                <a:gd name="T8" fmla="*/ 115 w 269"/>
                <a:gd name="T9" fmla="*/ 0 h 170"/>
                <a:gd name="T10" fmla="*/ 73 w 269"/>
                <a:gd name="T11" fmla="*/ 15 h 170"/>
                <a:gd name="T12" fmla="*/ 75 w 269"/>
                <a:gd name="T13" fmla="*/ 6 h 170"/>
                <a:gd name="T14" fmla="*/ 35 w 269"/>
                <a:gd name="T15" fmla="*/ 6 h 170"/>
                <a:gd name="T16" fmla="*/ 0 w 269"/>
                <a:gd name="T17" fmla="*/ 170 h 170"/>
                <a:gd name="T18" fmla="*/ 43 w 269"/>
                <a:gd name="T19" fmla="*/ 170 h 170"/>
                <a:gd name="T20" fmla="*/ 61 w 269"/>
                <a:gd name="T21" fmla="*/ 89 h 170"/>
                <a:gd name="T22" fmla="*/ 99 w 269"/>
                <a:gd name="T23" fmla="*/ 40 h 170"/>
                <a:gd name="T24" fmla="*/ 116 w 269"/>
                <a:gd name="T25" fmla="*/ 47 h 170"/>
                <a:gd name="T26" fmla="*/ 120 w 269"/>
                <a:gd name="T27" fmla="*/ 79 h 170"/>
                <a:gd name="T28" fmla="*/ 100 w 269"/>
                <a:gd name="T29" fmla="*/ 170 h 170"/>
                <a:gd name="T30" fmla="*/ 143 w 269"/>
                <a:gd name="T31" fmla="*/ 170 h 170"/>
                <a:gd name="T32" fmla="*/ 161 w 269"/>
                <a:gd name="T33" fmla="*/ 87 h 170"/>
                <a:gd name="T34" fmla="*/ 173 w 269"/>
                <a:gd name="T35" fmla="*/ 54 h 170"/>
                <a:gd name="T36" fmla="*/ 201 w 269"/>
                <a:gd name="T37" fmla="*/ 40 h 170"/>
                <a:gd name="T38" fmla="*/ 217 w 269"/>
                <a:gd name="T39" fmla="*/ 47 h 170"/>
                <a:gd name="T40" fmla="*/ 220 w 269"/>
                <a:gd name="T41" fmla="*/ 79 h 170"/>
                <a:gd name="T42" fmla="*/ 200 w 269"/>
                <a:gd name="T43" fmla="*/ 170 h 170"/>
                <a:gd name="T44" fmla="*/ 243 w 269"/>
                <a:gd name="T45" fmla="*/ 170 h 170"/>
                <a:gd name="T46" fmla="*/ 263 w 269"/>
                <a:gd name="T47" fmla="*/ 75 h 170"/>
                <a:gd name="T48" fmla="*/ 261 w 269"/>
                <a:gd name="T49" fmla="*/ 26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9" h="170">
                  <a:moveTo>
                    <a:pt x="261" y="26"/>
                  </a:moveTo>
                  <a:lnTo>
                    <a:pt x="261" y="26"/>
                  </a:lnTo>
                  <a:cubicBezTo>
                    <a:pt x="256" y="17"/>
                    <a:pt x="243" y="0"/>
                    <a:pt x="212" y="0"/>
                  </a:cubicBezTo>
                  <a:cubicBezTo>
                    <a:pt x="204" y="0"/>
                    <a:pt x="179" y="0"/>
                    <a:pt x="156" y="24"/>
                  </a:cubicBezTo>
                  <a:cubicBezTo>
                    <a:pt x="145" y="3"/>
                    <a:pt x="124" y="0"/>
                    <a:pt x="115" y="0"/>
                  </a:cubicBezTo>
                  <a:cubicBezTo>
                    <a:pt x="94" y="0"/>
                    <a:pt x="80" y="8"/>
                    <a:pt x="73" y="15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1" y="89"/>
                  </a:lnTo>
                  <a:cubicBezTo>
                    <a:pt x="64" y="72"/>
                    <a:pt x="71" y="40"/>
                    <a:pt x="99" y="40"/>
                  </a:cubicBezTo>
                  <a:cubicBezTo>
                    <a:pt x="107" y="40"/>
                    <a:pt x="113" y="42"/>
                    <a:pt x="116" y="47"/>
                  </a:cubicBezTo>
                  <a:cubicBezTo>
                    <a:pt x="123" y="55"/>
                    <a:pt x="122" y="69"/>
                    <a:pt x="120" y="79"/>
                  </a:cubicBezTo>
                  <a:lnTo>
                    <a:pt x="100" y="170"/>
                  </a:lnTo>
                  <a:lnTo>
                    <a:pt x="143" y="170"/>
                  </a:lnTo>
                  <a:lnTo>
                    <a:pt x="161" y="87"/>
                  </a:lnTo>
                  <a:cubicBezTo>
                    <a:pt x="163" y="78"/>
                    <a:pt x="166" y="63"/>
                    <a:pt x="173" y="54"/>
                  </a:cubicBezTo>
                  <a:cubicBezTo>
                    <a:pt x="180" y="46"/>
                    <a:pt x="191" y="40"/>
                    <a:pt x="201" y="40"/>
                  </a:cubicBezTo>
                  <a:cubicBezTo>
                    <a:pt x="208" y="40"/>
                    <a:pt x="214" y="42"/>
                    <a:pt x="217" y="47"/>
                  </a:cubicBezTo>
                  <a:cubicBezTo>
                    <a:pt x="225" y="56"/>
                    <a:pt x="221" y="72"/>
                    <a:pt x="220" y="79"/>
                  </a:cubicBezTo>
                  <a:lnTo>
                    <a:pt x="200" y="170"/>
                  </a:lnTo>
                  <a:lnTo>
                    <a:pt x="243" y="170"/>
                  </a:lnTo>
                  <a:lnTo>
                    <a:pt x="263" y="75"/>
                  </a:lnTo>
                  <a:cubicBezTo>
                    <a:pt x="269" y="47"/>
                    <a:pt x="265" y="32"/>
                    <a:pt x="261" y="26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" name="Freeform 12"/>
            <p:cNvSpPr>
              <a:spLocks noEditPoints="1"/>
            </p:cNvSpPr>
            <p:nvPr userDrawn="1"/>
          </p:nvSpPr>
          <p:spPr bwMode="auto">
            <a:xfrm>
              <a:off x="9278938" y="6253163"/>
              <a:ext cx="255588" cy="231775"/>
            </a:xfrm>
            <a:custGeom>
              <a:avLst/>
              <a:gdLst>
                <a:gd name="T0" fmla="*/ 155 w 195"/>
                <a:gd name="T1" fmla="*/ 6 h 175"/>
                <a:gd name="T2" fmla="*/ 155 w 195"/>
                <a:gd name="T3" fmla="*/ 6 h 175"/>
                <a:gd name="T4" fmla="*/ 152 w 195"/>
                <a:gd name="T5" fmla="*/ 22 h 175"/>
                <a:gd name="T6" fmla="*/ 105 w 195"/>
                <a:gd name="T7" fmla="*/ 0 h 175"/>
                <a:gd name="T8" fmla="*/ 6 w 195"/>
                <a:gd name="T9" fmla="*/ 86 h 175"/>
                <a:gd name="T10" fmla="*/ 18 w 195"/>
                <a:gd name="T11" fmla="*/ 153 h 175"/>
                <a:gd name="T12" fmla="*/ 67 w 195"/>
                <a:gd name="T13" fmla="*/ 175 h 175"/>
                <a:gd name="T14" fmla="*/ 124 w 195"/>
                <a:gd name="T15" fmla="*/ 154 h 175"/>
                <a:gd name="T16" fmla="*/ 121 w 195"/>
                <a:gd name="T17" fmla="*/ 170 h 175"/>
                <a:gd name="T18" fmla="*/ 161 w 195"/>
                <a:gd name="T19" fmla="*/ 170 h 175"/>
                <a:gd name="T20" fmla="*/ 195 w 195"/>
                <a:gd name="T21" fmla="*/ 6 h 175"/>
                <a:gd name="T22" fmla="*/ 155 w 195"/>
                <a:gd name="T23" fmla="*/ 6 h 175"/>
                <a:gd name="T24" fmla="*/ 48 w 195"/>
                <a:gd name="T25" fmla="*/ 89 h 175"/>
                <a:gd name="T26" fmla="*/ 48 w 195"/>
                <a:gd name="T27" fmla="*/ 89 h 175"/>
                <a:gd name="T28" fmla="*/ 104 w 195"/>
                <a:gd name="T29" fmla="*/ 40 h 175"/>
                <a:gd name="T30" fmla="*/ 131 w 195"/>
                <a:gd name="T31" fmla="*/ 52 h 175"/>
                <a:gd name="T32" fmla="*/ 137 w 195"/>
                <a:gd name="T33" fmla="*/ 87 h 175"/>
                <a:gd name="T34" fmla="*/ 83 w 195"/>
                <a:gd name="T35" fmla="*/ 135 h 175"/>
                <a:gd name="T36" fmla="*/ 55 w 195"/>
                <a:gd name="T37" fmla="*/ 123 h 175"/>
                <a:gd name="T38" fmla="*/ 48 w 195"/>
                <a:gd name="T39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5" h="175">
                  <a:moveTo>
                    <a:pt x="155" y="6"/>
                  </a:moveTo>
                  <a:lnTo>
                    <a:pt x="155" y="6"/>
                  </a:lnTo>
                  <a:cubicBezTo>
                    <a:pt x="155" y="6"/>
                    <a:pt x="153" y="17"/>
                    <a:pt x="152" y="22"/>
                  </a:cubicBezTo>
                  <a:cubicBezTo>
                    <a:pt x="146" y="14"/>
                    <a:pt x="131" y="0"/>
                    <a:pt x="105" y="0"/>
                  </a:cubicBezTo>
                  <a:cubicBezTo>
                    <a:pt x="59" y="0"/>
                    <a:pt x="16" y="37"/>
                    <a:pt x="6" y="86"/>
                  </a:cubicBezTo>
                  <a:cubicBezTo>
                    <a:pt x="0" y="113"/>
                    <a:pt x="4" y="137"/>
                    <a:pt x="18" y="153"/>
                  </a:cubicBezTo>
                  <a:cubicBezTo>
                    <a:pt x="29" y="167"/>
                    <a:pt x="47" y="175"/>
                    <a:pt x="67" y="175"/>
                  </a:cubicBezTo>
                  <a:cubicBezTo>
                    <a:pt x="86" y="175"/>
                    <a:pt x="108" y="167"/>
                    <a:pt x="124" y="154"/>
                  </a:cubicBezTo>
                  <a:cubicBezTo>
                    <a:pt x="123" y="160"/>
                    <a:pt x="121" y="170"/>
                    <a:pt x="121" y="170"/>
                  </a:cubicBezTo>
                  <a:lnTo>
                    <a:pt x="161" y="170"/>
                  </a:lnTo>
                  <a:lnTo>
                    <a:pt x="195" y="6"/>
                  </a:lnTo>
                  <a:lnTo>
                    <a:pt x="155" y="6"/>
                  </a:ln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3" y="65"/>
                    <a:pt x="74" y="40"/>
                    <a:pt x="104" y="40"/>
                  </a:cubicBezTo>
                  <a:cubicBezTo>
                    <a:pt x="115" y="40"/>
                    <a:pt x="125" y="45"/>
                    <a:pt x="131" y="52"/>
                  </a:cubicBezTo>
                  <a:cubicBezTo>
                    <a:pt x="138" y="61"/>
                    <a:pt x="140" y="73"/>
                    <a:pt x="137" y="87"/>
                  </a:cubicBezTo>
                  <a:cubicBezTo>
                    <a:pt x="131" y="115"/>
                    <a:pt x="108" y="135"/>
                    <a:pt x="83" y="135"/>
                  </a:cubicBezTo>
                  <a:cubicBezTo>
                    <a:pt x="71" y="135"/>
                    <a:pt x="61" y="131"/>
                    <a:pt x="55" y="123"/>
                  </a:cubicBezTo>
                  <a:cubicBezTo>
                    <a:pt x="48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9525000" y="6253163"/>
              <a:ext cx="227013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1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4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1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9752013" y="6253163"/>
              <a:ext cx="225425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0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3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0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8202613" y="6515100"/>
              <a:ext cx="352425" cy="331787"/>
            </a:xfrm>
            <a:custGeom>
              <a:avLst/>
              <a:gdLst>
                <a:gd name="T0" fmla="*/ 212 w 270"/>
                <a:gd name="T1" fmla="*/ 0 h 250"/>
                <a:gd name="T2" fmla="*/ 212 w 270"/>
                <a:gd name="T3" fmla="*/ 0 h 250"/>
                <a:gd name="T4" fmla="*/ 87 w 270"/>
                <a:gd name="T5" fmla="*/ 0 h 250"/>
                <a:gd name="T6" fmla="*/ 27 w 270"/>
                <a:gd name="T7" fmla="*/ 50 h 250"/>
                <a:gd name="T8" fmla="*/ 0 w 270"/>
                <a:gd name="T9" fmla="*/ 175 h 250"/>
                <a:gd name="T10" fmla="*/ 59 w 270"/>
                <a:gd name="T11" fmla="*/ 250 h 250"/>
                <a:gd name="T12" fmla="*/ 93 w 270"/>
                <a:gd name="T13" fmla="*/ 88 h 250"/>
                <a:gd name="T14" fmla="*/ 108 w 270"/>
                <a:gd name="T15" fmla="*/ 75 h 250"/>
                <a:gd name="T16" fmla="*/ 270 w 270"/>
                <a:gd name="T17" fmla="*/ 75 h 250"/>
                <a:gd name="T18" fmla="*/ 212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2" y="0"/>
                  </a:moveTo>
                  <a:lnTo>
                    <a:pt x="212" y="0"/>
                  </a:lnTo>
                  <a:cubicBezTo>
                    <a:pt x="212" y="0"/>
                    <a:pt x="132" y="0"/>
                    <a:pt x="87" y="0"/>
                  </a:cubicBezTo>
                  <a:cubicBezTo>
                    <a:pt x="62" y="0"/>
                    <a:pt x="32" y="25"/>
                    <a:pt x="27" y="50"/>
                  </a:cubicBezTo>
                  <a:cubicBezTo>
                    <a:pt x="23" y="6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92" y="93"/>
                    <a:pt x="93" y="88"/>
                  </a:cubicBezTo>
                  <a:cubicBezTo>
                    <a:pt x="94" y="81"/>
                    <a:pt x="102" y="75"/>
                    <a:pt x="108" y="75"/>
                  </a:cubicBezTo>
                  <a:cubicBezTo>
                    <a:pt x="134" y="75"/>
                    <a:pt x="270" y="75"/>
                    <a:pt x="270" y="75"/>
                  </a:cubicBezTo>
                  <a:lnTo>
                    <a:pt x="212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7918450" y="6149976"/>
              <a:ext cx="354013" cy="331787"/>
            </a:xfrm>
            <a:custGeom>
              <a:avLst/>
              <a:gdLst>
                <a:gd name="T0" fmla="*/ 211 w 270"/>
                <a:gd name="T1" fmla="*/ 0 h 250"/>
                <a:gd name="T2" fmla="*/ 211 w 270"/>
                <a:gd name="T3" fmla="*/ 0 h 250"/>
                <a:gd name="T4" fmla="*/ 178 w 270"/>
                <a:gd name="T5" fmla="*/ 162 h 250"/>
                <a:gd name="T6" fmla="*/ 162 w 270"/>
                <a:gd name="T7" fmla="*/ 175 h 250"/>
                <a:gd name="T8" fmla="*/ 0 w 270"/>
                <a:gd name="T9" fmla="*/ 175 h 250"/>
                <a:gd name="T10" fmla="*/ 59 w 270"/>
                <a:gd name="T11" fmla="*/ 250 h 250"/>
                <a:gd name="T12" fmla="*/ 184 w 270"/>
                <a:gd name="T13" fmla="*/ 250 h 250"/>
                <a:gd name="T14" fmla="*/ 244 w 270"/>
                <a:gd name="T15" fmla="*/ 199 h 250"/>
                <a:gd name="T16" fmla="*/ 270 w 270"/>
                <a:gd name="T17" fmla="*/ 75 h 250"/>
                <a:gd name="T18" fmla="*/ 211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1" y="0"/>
                  </a:moveTo>
                  <a:lnTo>
                    <a:pt x="211" y="0"/>
                  </a:lnTo>
                  <a:cubicBezTo>
                    <a:pt x="211" y="0"/>
                    <a:pt x="179" y="157"/>
                    <a:pt x="178" y="162"/>
                  </a:cubicBezTo>
                  <a:cubicBezTo>
                    <a:pt x="177" y="168"/>
                    <a:pt x="169" y="175"/>
                    <a:pt x="162" y="175"/>
                  </a:cubicBezTo>
                  <a:cubicBezTo>
                    <a:pt x="136" y="17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138" y="250"/>
                    <a:pt x="184" y="250"/>
                  </a:cubicBezTo>
                  <a:cubicBezTo>
                    <a:pt x="209" y="250"/>
                    <a:pt x="239" y="225"/>
                    <a:pt x="244" y="199"/>
                  </a:cubicBezTo>
                  <a:cubicBezTo>
                    <a:pt x="247" y="185"/>
                    <a:pt x="270" y="75"/>
                    <a:pt x="270" y="75"/>
                  </a:cubicBezTo>
                  <a:lnTo>
                    <a:pt x="211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8186738" y="6623050"/>
              <a:ext cx="0" cy="1587"/>
            </a:xfrm>
            <a:custGeom>
              <a:avLst/>
              <a:gdLst>
                <a:gd name="T0" fmla="*/ 0 h 1"/>
                <a:gd name="T1" fmla="*/ 0 h 1"/>
                <a:gd name="T2" fmla="*/ 1 h 1"/>
                <a:gd name="T3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8F4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7893050" y="6515100"/>
              <a:ext cx="298450" cy="331787"/>
            </a:xfrm>
            <a:custGeom>
              <a:avLst/>
              <a:gdLst>
                <a:gd name="T0" fmla="*/ 221 w 228"/>
                <a:gd name="T1" fmla="*/ 80 h 251"/>
                <a:gd name="T2" fmla="*/ 221 w 228"/>
                <a:gd name="T3" fmla="*/ 80 h 251"/>
                <a:gd name="T4" fmla="*/ 224 w 228"/>
                <a:gd name="T5" fmla="*/ 82 h 251"/>
                <a:gd name="T6" fmla="*/ 167 w 228"/>
                <a:gd name="T7" fmla="*/ 11 h 251"/>
                <a:gd name="T8" fmla="*/ 145 w 228"/>
                <a:gd name="T9" fmla="*/ 0 h 251"/>
                <a:gd name="T10" fmla="*/ 0 w 228"/>
                <a:gd name="T11" fmla="*/ 0 h 251"/>
                <a:gd name="T12" fmla="*/ 58 w 228"/>
                <a:gd name="T13" fmla="*/ 75 h 251"/>
                <a:gd name="T14" fmla="*/ 158 w 228"/>
                <a:gd name="T15" fmla="*/ 75 h 251"/>
                <a:gd name="T16" fmla="*/ 137 w 228"/>
                <a:gd name="T17" fmla="*/ 175 h 251"/>
                <a:gd name="T18" fmla="*/ 195 w 228"/>
                <a:gd name="T19" fmla="*/ 251 h 251"/>
                <a:gd name="T20" fmla="*/ 227 w 228"/>
                <a:gd name="T21" fmla="*/ 100 h 251"/>
                <a:gd name="T22" fmla="*/ 221 w 228"/>
                <a:gd name="T23" fmla="*/ 80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8" h="251">
                  <a:moveTo>
                    <a:pt x="221" y="80"/>
                  </a:moveTo>
                  <a:lnTo>
                    <a:pt x="221" y="80"/>
                  </a:lnTo>
                  <a:cubicBezTo>
                    <a:pt x="223" y="81"/>
                    <a:pt x="223" y="82"/>
                    <a:pt x="224" y="82"/>
                  </a:cubicBezTo>
                  <a:cubicBezTo>
                    <a:pt x="220" y="77"/>
                    <a:pt x="176" y="22"/>
                    <a:pt x="167" y="11"/>
                  </a:cubicBezTo>
                  <a:cubicBezTo>
                    <a:pt x="159" y="0"/>
                    <a:pt x="145" y="0"/>
                    <a:pt x="145" y="0"/>
                  </a:cubicBezTo>
                  <a:lnTo>
                    <a:pt x="0" y="0"/>
                  </a:lnTo>
                  <a:lnTo>
                    <a:pt x="58" y="75"/>
                  </a:lnTo>
                  <a:lnTo>
                    <a:pt x="158" y="75"/>
                  </a:lnTo>
                  <a:lnTo>
                    <a:pt x="137" y="175"/>
                  </a:lnTo>
                  <a:lnTo>
                    <a:pt x="195" y="251"/>
                  </a:lnTo>
                  <a:cubicBezTo>
                    <a:pt x="195" y="251"/>
                    <a:pt x="223" y="119"/>
                    <a:pt x="227" y="100"/>
                  </a:cubicBezTo>
                  <a:cubicBezTo>
                    <a:pt x="228" y="95"/>
                    <a:pt x="227" y="85"/>
                    <a:pt x="221" y="80"/>
                  </a:cubicBez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3" name="Freeform 19"/>
            <p:cNvSpPr>
              <a:spLocks/>
            </p:cNvSpPr>
            <p:nvPr userDrawn="1"/>
          </p:nvSpPr>
          <p:spPr bwMode="auto">
            <a:xfrm>
              <a:off x="8615363" y="6611938"/>
              <a:ext cx="60325" cy="104775"/>
            </a:xfrm>
            <a:custGeom>
              <a:avLst/>
              <a:gdLst>
                <a:gd name="T0" fmla="*/ 19 w 46"/>
                <a:gd name="T1" fmla="*/ 6 h 80"/>
                <a:gd name="T2" fmla="*/ 19 w 46"/>
                <a:gd name="T3" fmla="*/ 6 h 80"/>
                <a:gd name="T4" fmla="*/ 0 w 46"/>
                <a:gd name="T5" fmla="*/ 6 h 80"/>
                <a:gd name="T6" fmla="*/ 1 w 46"/>
                <a:gd name="T7" fmla="*/ 0 h 80"/>
                <a:gd name="T8" fmla="*/ 46 w 46"/>
                <a:gd name="T9" fmla="*/ 0 h 80"/>
                <a:gd name="T10" fmla="*/ 45 w 46"/>
                <a:gd name="T11" fmla="*/ 6 h 80"/>
                <a:gd name="T12" fmla="*/ 26 w 46"/>
                <a:gd name="T13" fmla="*/ 6 h 80"/>
                <a:gd name="T14" fmla="*/ 12 w 46"/>
                <a:gd name="T15" fmla="*/ 80 h 80"/>
                <a:gd name="T16" fmla="*/ 5 w 46"/>
                <a:gd name="T17" fmla="*/ 80 h 80"/>
                <a:gd name="T18" fmla="*/ 19 w 46"/>
                <a:gd name="T19" fmla="*/ 6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80">
                  <a:moveTo>
                    <a:pt x="19" y="6"/>
                  </a:moveTo>
                  <a:lnTo>
                    <a:pt x="19" y="6"/>
                  </a:lnTo>
                  <a:lnTo>
                    <a:pt x="0" y="6"/>
                  </a:lnTo>
                  <a:lnTo>
                    <a:pt x="1" y="0"/>
                  </a:lnTo>
                  <a:lnTo>
                    <a:pt x="46" y="0"/>
                  </a:lnTo>
                  <a:lnTo>
                    <a:pt x="45" y="6"/>
                  </a:lnTo>
                  <a:lnTo>
                    <a:pt x="26" y="6"/>
                  </a:lnTo>
                  <a:lnTo>
                    <a:pt x="12" y="80"/>
                  </a:lnTo>
                  <a:lnTo>
                    <a:pt x="5" y="80"/>
                  </a:lnTo>
                  <a:lnTo>
                    <a:pt x="19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" name="Freeform 20"/>
            <p:cNvSpPr>
              <a:spLocks/>
            </p:cNvSpPr>
            <p:nvPr userDrawn="1"/>
          </p:nvSpPr>
          <p:spPr bwMode="auto">
            <a:xfrm>
              <a:off x="8670925" y="6611938"/>
              <a:ext cx="60325" cy="104775"/>
            </a:xfrm>
            <a:custGeom>
              <a:avLst/>
              <a:gdLst>
                <a:gd name="T0" fmla="*/ 15 w 46"/>
                <a:gd name="T1" fmla="*/ 0 h 80"/>
                <a:gd name="T2" fmla="*/ 15 w 46"/>
                <a:gd name="T3" fmla="*/ 0 h 80"/>
                <a:gd name="T4" fmla="*/ 21 w 46"/>
                <a:gd name="T5" fmla="*/ 0 h 80"/>
                <a:gd name="T6" fmla="*/ 15 w 46"/>
                <a:gd name="T7" fmla="*/ 35 h 80"/>
                <a:gd name="T8" fmla="*/ 15 w 46"/>
                <a:gd name="T9" fmla="*/ 35 h 80"/>
                <a:gd name="T10" fmla="*/ 33 w 46"/>
                <a:gd name="T11" fmla="*/ 24 h 80"/>
                <a:gd name="T12" fmla="*/ 46 w 46"/>
                <a:gd name="T13" fmla="*/ 36 h 80"/>
                <a:gd name="T14" fmla="*/ 45 w 46"/>
                <a:gd name="T15" fmla="*/ 44 h 80"/>
                <a:gd name="T16" fmla="*/ 38 w 46"/>
                <a:gd name="T17" fmla="*/ 80 h 80"/>
                <a:gd name="T18" fmla="*/ 32 w 46"/>
                <a:gd name="T19" fmla="*/ 80 h 80"/>
                <a:gd name="T20" fmla="*/ 38 w 46"/>
                <a:gd name="T21" fmla="*/ 51 h 80"/>
                <a:gd name="T22" fmla="*/ 40 w 46"/>
                <a:gd name="T23" fmla="*/ 38 h 80"/>
                <a:gd name="T24" fmla="*/ 32 w 46"/>
                <a:gd name="T25" fmla="*/ 29 h 80"/>
                <a:gd name="T26" fmla="*/ 9 w 46"/>
                <a:gd name="T27" fmla="*/ 62 h 80"/>
                <a:gd name="T28" fmla="*/ 6 w 46"/>
                <a:gd name="T29" fmla="*/ 80 h 80"/>
                <a:gd name="T30" fmla="*/ 0 w 46"/>
                <a:gd name="T31" fmla="*/ 80 h 80"/>
                <a:gd name="T32" fmla="*/ 15 w 46"/>
                <a:gd name="T3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80">
                  <a:moveTo>
                    <a:pt x="15" y="0"/>
                  </a:moveTo>
                  <a:lnTo>
                    <a:pt x="15" y="0"/>
                  </a:lnTo>
                  <a:lnTo>
                    <a:pt x="21" y="0"/>
                  </a:lnTo>
                  <a:lnTo>
                    <a:pt x="15" y="35"/>
                  </a:lnTo>
                  <a:lnTo>
                    <a:pt x="15" y="35"/>
                  </a:lnTo>
                  <a:cubicBezTo>
                    <a:pt x="18" y="30"/>
                    <a:pt x="23" y="24"/>
                    <a:pt x="33" y="24"/>
                  </a:cubicBezTo>
                  <a:cubicBezTo>
                    <a:pt x="43" y="24"/>
                    <a:pt x="46" y="31"/>
                    <a:pt x="46" y="36"/>
                  </a:cubicBezTo>
                  <a:cubicBezTo>
                    <a:pt x="46" y="39"/>
                    <a:pt x="46" y="42"/>
                    <a:pt x="45" y="44"/>
                  </a:cubicBezTo>
                  <a:lnTo>
                    <a:pt x="38" y="80"/>
                  </a:lnTo>
                  <a:lnTo>
                    <a:pt x="32" y="80"/>
                  </a:lnTo>
                  <a:lnTo>
                    <a:pt x="38" y="51"/>
                  </a:lnTo>
                  <a:cubicBezTo>
                    <a:pt x="39" y="45"/>
                    <a:pt x="40" y="43"/>
                    <a:pt x="40" y="38"/>
                  </a:cubicBezTo>
                  <a:cubicBezTo>
                    <a:pt x="40" y="32"/>
                    <a:pt x="36" y="29"/>
                    <a:pt x="32" y="29"/>
                  </a:cubicBezTo>
                  <a:cubicBezTo>
                    <a:pt x="19" y="29"/>
                    <a:pt x="12" y="50"/>
                    <a:pt x="9" y="62"/>
                  </a:cubicBezTo>
                  <a:lnTo>
                    <a:pt x="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5" name="Freeform 21"/>
            <p:cNvSpPr>
              <a:spLocks noEditPoints="1"/>
            </p:cNvSpPr>
            <p:nvPr userDrawn="1"/>
          </p:nvSpPr>
          <p:spPr bwMode="auto">
            <a:xfrm>
              <a:off x="8747125" y="6643688"/>
              <a:ext cx="55563" cy="74612"/>
            </a:xfrm>
            <a:custGeom>
              <a:avLst/>
              <a:gdLst>
                <a:gd name="T0" fmla="*/ 34 w 42"/>
                <a:gd name="T1" fmla="*/ 56 h 57"/>
                <a:gd name="T2" fmla="*/ 34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6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9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5 w 42"/>
                <a:gd name="T21" fmla="*/ 50 h 57"/>
                <a:gd name="T22" fmla="*/ 34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4" y="56"/>
                  </a:moveTo>
                  <a:lnTo>
                    <a:pt x="34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1" y="57"/>
                    <a:pt x="0" y="52"/>
                    <a:pt x="0" y="34"/>
                  </a:cubicBezTo>
                  <a:cubicBezTo>
                    <a:pt x="0" y="18"/>
                    <a:pt x="9" y="0"/>
                    <a:pt x="26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9" y="22"/>
                  </a:lnTo>
                  <a:cubicBezTo>
                    <a:pt x="8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5" y="50"/>
                  </a:cubicBezTo>
                  <a:lnTo>
                    <a:pt x="34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Freeform 22"/>
            <p:cNvSpPr>
              <a:spLocks noEditPoints="1"/>
            </p:cNvSpPr>
            <p:nvPr userDrawn="1"/>
          </p:nvSpPr>
          <p:spPr bwMode="auto">
            <a:xfrm>
              <a:off x="8843963" y="6611938"/>
              <a:ext cx="68263" cy="104775"/>
            </a:xfrm>
            <a:custGeom>
              <a:avLst/>
              <a:gdLst>
                <a:gd name="T0" fmla="*/ 15 w 52"/>
                <a:gd name="T1" fmla="*/ 0 h 80"/>
                <a:gd name="T2" fmla="*/ 15 w 52"/>
                <a:gd name="T3" fmla="*/ 0 h 80"/>
                <a:gd name="T4" fmla="*/ 30 w 52"/>
                <a:gd name="T5" fmla="*/ 0 h 80"/>
                <a:gd name="T6" fmla="*/ 52 w 52"/>
                <a:gd name="T7" fmla="*/ 17 h 80"/>
                <a:gd name="T8" fmla="*/ 37 w 52"/>
                <a:gd name="T9" fmla="*/ 38 h 80"/>
                <a:gd name="T10" fmla="*/ 37 w 52"/>
                <a:gd name="T11" fmla="*/ 38 h 80"/>
                <a:gd name="T12" fmla="*/ 48 w 52"/>
                <a:gd name="T13" fmla="*/ 55 h 80"/>
                <a:gd name="T14" fmla="*/ 21 w 52"/>
                <a:gd name="T15" fmla="*/ 80 h 80"/>
                <a:gd name="T16" fmla="*/ 0 w 52"/>
                <a:gd name="T17" fmla="*/ 80 h 80"/>
                <a:gd name="T18" fmla="*/ 15 w 52"/>
                <a:gd name="T19" fmla="*/ 0 h 80"/>
                <a:gd name="T20" fmla="*/ 8 w 52"/>
                <a:gd name="T21" fmla="*/ 74 h 80"/>
                <a:gd name="T22" fmla="*/ 8 w 52"/>
                <a:gd name="T23" fmla="*/ 74 h 80"/>
                <a:gd name="T24" fmla="*/ 19 w 52"/>
                <a:gd name="T25" fmla="*/ 74 h 80"/>
                <a:gd name="T26" fmla="*/ 41 w 52"/>
                <a:gd name="T27" fmla="*/ 55 h 80"/>
                <a:gd name="T28" fmla="*/ 24 w 52"/>
                <a:gd name="T29" fmla="*/ 42 h 80"/>
                <a:gd name="T30" fmla="*/ 14 w 52"/>
                <a:gd name="T31" fmla="*/ 42 h 80"/>
                <a:gd name="T32" fmla="*/ 8 w 52"/>
                <a:gd name="T33" fmla="*/ 74 h 80"/>
                <a:gd name="T34" fmla="*/ 15 w 52"/>
                <a:gd name="T35" fmla="*/ 35 h 80"/>
                <a:gd name="T36" fmla="*/ 15 w 52"/>
                <a:gd name="T37" fmla="*/ 35 h 80"/>
                <a:gd name="T38" fmla="*/ 23 w 52"/>
                <a:gd name="T39" fmla="*/ 35 h 80"/>
                <a:gd name="T40" fmla="*/ 45 w 52"/>
                <a:gd name="T41" fmla="*/ 18 h 80"/>
                <a:gd name="T42" fmla="*/ 29 w 52"/>
                <a:gd name="T43" fmla="*/ 6 h 80"/>
                <a:gd name="T44" fmla="*/ 21 w 52"/>
                <a:gd name="T45" fmla="*/ 6 h 80"/>
                <a:gd name="T46" fmla="*/ 15 w 52"/>
                <a:gd name="T47" fmla="*/ 35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2" h="80">
                  <a:moveTo>
                    <a:pt x="15" y="0"/>
                  </a:moveTo>
                  <a:lnTo>
                    <a:pt x="15" y="0"/>
                  </a:lnTo>
                  <a:lnTo>
                    <a:pt x="30" y="0"/>
                  </a:lnTo>
                  <a:cubicBezTo>
                    <a:pt x="41" y="0"/>
                    <a:pt x="52" y="2"/>
                    <a:pt x="52" y="17"/>
                  </a:cubicBezTo>
                  <a:cubicBezTo>
                    <a:pt x="52" y="32"/>
                    <a:pt x="43" y="37"/>
                    <a:pt x="37" y="38"/>
                  </a:cubicBezTo>
                  <a:lnTo>
                    <a:pt x="37" y="38"/>
                  </a:lnTo>
                  <a:cubicBezTo>
                    <a:pt x="43" y="40"/>
                    <a:pt x="48" y="45"/>
                    <a:pt x="48" y="55"/>
                  </a:cubicBezTo>
                  <a:cubicBezTo>
                    <a:pt x="48" y="68"/>
                    <a:pt x="40" y="80"/>
                    <a:pt x="21" y="80"/>
                  </a:cubicBezTo>
                  <a:lnTo>
                    <a:pt x="0" y="80"/>
                  </a:lnTo>
                  <a:lnTo>
                    <a:pt x="15" y="0"/>
                  </a:lnTo>
                  <a:close/>
                  <a:moveTo>
                    <a:pt x="8" y="74"/>
                  </a:moveTo>
                  <a:lnTo>
                    <a:pt x="8" y="74"/>
                  </a:lnTo>
                  <a:lnTo>
                    <a:pt x="19" y="74"/>
                  </a:lnTo>
                  <a:cubicBezTo>
                    <a:pt x="29" y="74"/>
                    <a:pt x="41" y="72"/>
                    <a:pt x="41" y="55"/>
                  </a:cubicBezTo>
                  <a:cubicBezTo>
                    <a:pt x="41" y="44"/>
                    <a:pt x="33" y="42"/>
                    <a:pt x="24" y="42"/>
                  </a:cubicBezTo>
                  <a:lnTo>
                    <a:pt x="14" y="42"/>
                  </a:lnTo>
                  <a:lnTo>
                    <a:pt x="8" y="74"/>
                  </a:lnTo>
                  <a:close/>
                  <a:moveTo>
                    <a:pt x="15" y="35"/>
                  </a:moveTo>
                  <a:lnTo>
                    <a:pt x="15" y="35"/>
                  </a:lnTo>
                  <a:lnTo>
                    <a:pt x="23" y="35"/>
                  </a:lnTo>
                  <a:cubicBezTo>
                    <a:pt x="32" y="35"/>
                    <a:pt x="45" y="35"/>
                    <a:pt x="45" y="18"/>
                  </a:cubicBezTo>
                  <a:cubicBezTo>
                    <a:pt x="45" y="7"/>
                    <a:pt x="38" y="6"/>
                    <a:pt x="29" y="6"/>
                  </a:cubicBezTo>
                  <a:lnTo>
                    <a:pt x="21" y="6"/>
                  </a:lnTo>
                  <a:lnTo>
                    <a:pt x="15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7" name="Freeform 23"/>
            <p:cNvSpPr>
              <a:spLocks noEditPoints="1"/>
            </p:cNvSpPr>
            <p:nvPr userDrawn="1"/>
          </p:nvSpPr>
          <p:spPr bwMode="auto">
            <a:xfrm>
              <a:off x="8924925" y="6643688"/>
              <a:ext cx="60325" cy="74612"/>
            </a:xfrm>
            <a:custGeom>
              <a:avLst/>
              <a:gdLst>
                <a:gd name="T0" fmla="*/ 0 w 46"/>
                <a:gd name="T1" fmla="*/ 35 h 57"/>
                <a:gd name="T2" fmla="*/ 0 w 46"/>
                <a:gd name="T3" fmla="*/ 35 h 57"/>
                <a:gd name="T4" fmla="*/ 27 w 46"/>
                <a:gd name="T5" fmla="*/ 0 h 57"/>
                <a:gd name="T6" fmla="*/ 46 w 46"/>
                <a:gd name="T7" fmla="*/ 21 h 57"/>
                <a:gd name="T8" fmla="*/ 20 w 46"/>
                <a:gd name="T9" fmla="*/ 57 h 57"/>
                <a:gd name="T10" fmla="*/ 0 w 46"/>
                <a:gd name="T11" fmla="*/ 35 h 57"/>
                <a:gd name="T12" fmla="*/ 20 w 46"/>
                <a:gd name="T13" fmla="*/ 52 h 57"/>
                <a:gd name="T14" fmla="*/ 20 w 46"/>
                <a:gd name="T15" fmla="*/ 52 h 57"/>
                <a:gd name="T16" fmla="*/ 39 w 46"/>
                <a:gd name="T17" fmla="*/ 21 h 57"/>
                <a:gd name="T18" fmla="*/ 26 w 46"/>
                <a:gd name="T19" fmla="*/ 5 h 57"/>
                <a:gd name="T20" fmla="*/ 7 w 46"/>
                <a:gd name="T21" fmla="*/ 35 h 57"/>
                <a:gd name="T22" fmla="*/ 20 w 46"/>
                <a:gd name="T23" fmla="*/ 52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57">
                  <a:moveTo>
                    <a:pt x="0" y="35"/>
                  </a:moveTo>
                  <a:lnTo>
                    <a:pt x="0" y="35"/>
                  </a:lnTo>
                  <a:cubicBezTo>
                    <a:pt x="0" y="17"/>
                    <a:pt x="7" y="0"/>
                    <a:pt x="27" y="0"/>
                  </a:cubicBezTo>
                  <a:cubicBezTo>
                    <a:pt x="40" y="0"/>
                    <a:pt x="46" y="8"/>
                    <a:pt x="46" y="21"/>
                  </a:cubicBezTo>
                  <a:cubicBezTo>
                    <a:pt x="46" y="38"/>
                    <a:pt x="40" y="57"/>
                    <a:pt x="20" y="57"/>
                  </a:cubicBezTo>
                  <a:cubicBezTo>
                    <a:pt x="10" y="57"/>
                    <a:pt x="0" y="52"/>
                    <a:pt x="0" y="35"/>
                  </a:cubicBezTo>
                  <a:close/>
                  <a:moveTo>
                    <a:pt x="20" y="52"/>
                  </a:moveTo>
                  <a:lnTo>
                    <a:pt x="20" y="52"/>
                  </a:lnTo>
                  <a:cubicBezTo>
                    <a:pt x="35" y="52"/>
                    <a:pt x="39" y="36"/>
                    <a:pt x="39" y="21"/>
                  </a:cubicBezTo>
                  <a:cubicBezTo>
                    <a:pt x="39" y="12"/>
                    <a:pt x="36" y="5"/>
                    <a:pt x="26" y="5"/>
                  </a:cubicBezTo>
                  <a:cubicBezTo>
                    <a:pt x="11" y="5"/>
                    <a:pt x="7" y="23"/>
                    <a:pt x="7" y="35"/>
                  </a:cubicBezTo>
                  <a:cubicBezTo>
                    <a:pt x="7" y="46"/>
                    <a:pt x="12" y="52"/>
                    <a:pt x="20" y="52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8" name="Freeform 24"/>
            <p:cNvSpPr>
              <a:spLocks/>
            </p:cNvSpPr>
            <p:nvPr userDrawn="1"/>
          </p:nvSpPr>
          <p:spPr bwMode="auto">
            <a:xfrm>
              <a:off x="8997950" y="6643688"/>
              <a:ext cx="60325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6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3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7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6" y="11"/>
                  </a:lnTo>
                  <a:cubicBezTo>
                    <a:pt x="19" y="6"/>
                    <a:pt x="24" y="0"/>
                    <a:pt x="34" y="0"/>
                  </a:cubicBezTo>
                  <a:cubicBezTo>
                    <a:pt x="44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3" y="56"/>
                  </a:lnTo>
                  <a:lnTo>
                    <a:pt x="38" y="27"/>
                  </a:lnTo>
                  <a:cubicBezTo>
                    <a:pt x="40" y="21"/>
                    <a:pt x="40" y="19"/>
                    <a:pt x="40" y="14"/>
                  </a:cubicBezTo>
                  <a:cubicBezTo>
                    <a:pt x="40" y="8"/>
                    <a:pt x="37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7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" name="Freeform 25"/>
            <p:cNvSpPr>
              <a:spLocks noEditPoints="1"/>
            </p:cNvSpPr>
            <p:nvPr userDrawn="1"/>
          </p:nvSpPr>
          <p:spPr bwMode="auto">
            <a:xfrm>
              <a:off x="9075738" y="6611938"/>
              <a:ext cx="68263" cy="106362"/>
            </a:xfrm>
            <a:custGeom>
              <a:avLst/>
              <a:gdLst>
                <a:gd name="T0" fmla="*/ 32 w 52"/>
                <a:gd name="T1" fmla="*/ 72 h 81"/>
                <a:gd name="T2" fmla="*/ 32 w 52"/>
                <a:gd name="T3" fmla="*/ 72 h 81"/>
                <a:gd name="T4" fmla="*/ 32 w 52"/>
                <a:gd name="T5" fmla="*/ 72 h 81"/>
                <a:gd name="T6" fmla="*/ 16 w 52"/>
                <a:gd name="T7" fmla="*/ 81 h 81"/>
                <a:gd name="T8" fmla="*/ 0 w 52"/>
                <a:gd name="T9" fmla="*/ 61 h 81"/>
                <a:gd name="T10" fmla="*/ 25 w 52"/>
                <a:gd name="T11" fmla="*/ 24 h 81"/>
                <a:gd name="T12" fmla="*/ 39 w 52"/>
                <a:gd name="T13" fmla="*/ 34 h 81"/>
                <a:gd name="T14" fmla="*/ 39 w 52"/>
                <a:gd name="T15" fmla="*/ 34 h 81"/>
                <a:gd name="T16" fmla="*/ 45 w 52"/>
                <a:gd name="T17" fmla="*/ 0 h 81"/>
                <a:gd name="T18" fmla="*/ 52 w 52"/>
                <a:gd name="T19" fmla="*/ 0 h 81"/>
                <a:gd name="T20" fmla="*/ 36 w 52"/>
                <a:gd name="T21" fmla="*/ 80 h 81"/>
                <a:gd name="T22" fmla="*/ 30 w 52"/>
                <a:gd name="T23" fmla="*/ 80 h 81"/>
                <a:gd name="T24" fmla="*/ 32 w 52"/>
                <a:gd name="T25" fmla="*/ 72 h 81"/>
                <a:gd name="T26" fmla="*/ 17 w 52"/>
                <a:gd name="T27" fmla="*/ 76 h 81"/>
                <a:gd name="T28" fmla="*/ 17 w 52"/>
                <a:gd name="T29" fmla="*/ 76 h 81"/>
                <a:gd name="T30" fmla="*/ 36 w 52"/>
                <a:gd name="T31" fmla="*/ 46 h 81"/>
                <a:gd name="T32" fmla="*/ 25 w 52"/>
                <a:gd name="T33" fmla="*/ 29 h 81"/>
                <a:gd name="T34" fmla="*/ 7 w 52"/>
                <a:gd name="T35" fmla="*/ 61 h 81"/>
                <a:gd name="T36" fmla="*/ 17 w 52"/>
                <a:gd name="T37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" h="81">
                  <a:moveTo>
                    <a:pt x="32" y="72"/>
                  </a:moveTo>
                  <a:lnTo>
                    <a:pt x="32" y="72"/>
                  </a:lnTo>
                  <a:lnTo>
                    <a:pt x="32" y="72"/>
                  </a:lnTo>
                  <a:cubicBezTo>
                    <a:pt x="30" y="75"/>
                    <a:pt x="25" y="81"/>
                    <a:pt x="16" y="81"/>
                  </a:cubicBezTo>
                  <a:cubicBezTo>
                    <a:pt x="6" y="81"/>
                    <a:pt x="0" y="73"/>
                    <a:pt x="0" y="61"/>
                  </a:cubicBezTo>
                  <a:cubicBezTo>
                    <a:pt x="0" y="45"/>
                    <a:pt x="7" y="24"/>
                    <a:pt x="25" y="24"/>
                  </a:cubicBezTo>
                  <a:cubicBezTo>
                    <a:pt x="35" y="24"/>
                    <a:pt x="37" y="30"/>
                    <a:pt x="39" y="34"/>
                  </a:cubicBezTo>
                  <a:lnTo>
                    <a:pt x="39" y="34"/>
                  </a:lnTo>
                  <a:lnTo>
                    <a:pt x="45" y="0"/>
                  </a:lnTo>
                  <a:lnTo>
                    <a:pt x="52" y="0"/>
                  </a:lnTo>
                  <a:lnTo>
                    <a:pt x="36" y="80"/>
                  </a:lnTo>
                  <a:lnTo>
                    <a:pt x="30" y="80"/>
                  </a:lnTo>
                  <a:lnTo>
                    <a:pt x="32" y="72"/>
                  </a:lnTo>
                  <a:close/>
                  <a:moveTo>
                    <a:pt x="17" y="76"/>
                  </a:moveTo>
                  <a:lnTo>
                    <a:pt x="17" y="76"/>
                  </a:lnTo>
                  <a:cubicBezTo>
                    <a:pt x="30" y="76"/>
                    <a:pt x="36" y="58"/>
                    <a:pt x="36" y="46"/>
                  </a:cubicBezTo>
                  <a:cubicBezTo>
                    <a:pt x="36" y="37"/>
                    <a:pt x="32" y="29"/>
                    <a:pt x="25" y="29"/>
                  </a:cubicBezTo>
                  <a:cubicBezTo>
                    <a:pt x="12" y="29"/>
                    <a:pt x="7" y="50"/>
                    <a:pt x="7" y="61"/>
                  </a:cubicBezTo>
                  <a:cubicBezTo>
                    <a:pt x="7" y="68"/>
                    <a:pt x="10" y="76"/>
                    <a:pt x="17" y="76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0" name="Freeform 26"/>
            <p:cNvSpPr>
              <a:spLocks noEditPoints="1"/>
            </p:cNvSpPr>
            <p:nvPr userDrawn="1"/>
          </p:nvSpPr>
          <p:spPr bwMode="auto">
            <a:xfrm>
              <a:off x="9150350" y="6611938"/>
              <a:ext cx="30163" cy="104775"/>
            </a:xfrm>
            <a:custGeom>
              <a:avLst/>
              <a:gdLst>
                <a:gd name="T0" fmla="*/ 10 w 23"/>
                <a:gd name="T1" fmla="*/ 25 h 80"/>
                <a:gd name="T2" fmla="*/ 10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0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0" y="25"/>
                  </a:moveTo>
                  <a:lnTo>
                    <a:pt x="10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0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Freeform 27"/>
            <p:cNvSpPr>
              <a:spLocks/>
            </p:cNvSpPr>
            <p:nvPr userDrawn="1"/>
          </p:nvSpPr>
          <p:spPr bwMode="auto">
            <a:xfrm>
              <a:off x="9185275" y="6643688"/>
              <a:ext cx="60325" cy="73025"/>
            </a:xfrm>
            <a:custGeom>
              <a:avLst/>
              <a:gdLst>
                <a:gd name="T0" fmla="*/ 10 w 46"/>
                <a:gd name="T1" fmla="*/ 1 h 56"/>
                <a:gd name="T2" fmla="*/ 10 w 46"/>
                <a:gd name="T3" fmla="*/ 1 h 56"/>
                <a:gd name="T4" fmla="*/ 17 w 46"/>
                <a:gd name="T5" fmla="*/ 1 h 56"/>
                <a:gd name="T6" fmla="*/ 14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8 w 46"/>
                <a:gd name="T17" fmla="*/ 56 h 56"/>
                <a:gd name="T18" fmla="*/ 32 w 46"/>
                <a:gd name="T19" fmla="*/ 56 h 56"/>
                <a:gd name="T20" fmla="*/ 37 w 46"/>
                <a:gd name="T21" fmla="*/ 27 h 56"/>
                <a:gd name="T22" fmla="*/ 39 w 46"/>
                <a:gd name="T23" fmla="*/ 14 h 56"/>
                <a:gd name="T24" fmla="*/ 32 w 46"/>
                <a:gd name="T25" fmla="*/ 5 h 56"/>
                <a:gd name="T26" fmla="*/ 9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0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0" y="1"/>
                  </a:moveTo>
                  <a:lnTo>
                    <a:pt x="10" y="1"/>
                  </a:lnTo>
                  <a:lnTo>
                    <a:pt x="17" y="1"/>
                  </a:lnTo>
                  <a:lnTo>
                    <a:pt x="14" y="11"/>
                  </a:lnTo>
                  <a:lnTo>
                    <a:pt x="15" y="11"/>
                  </a:lnTo>
                  <a:cubicBezTo>
                    <a:pt x="18" y="6"/>
                    <a:pt x="23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8" y="56"/>
                  </a:lnTo>
                  <a:lnTo>
                    <a:pt x="32" y="56"/>
                  </a:lnTo>
                  <a:lnTo>
                    <a:pt x="37" y="27"/>
                  </a:lnTo>
                  <a:cubicBezTo>
                    <a:pt x="39" y="21"/>
                    <a:pt x="39" y="19"/>
                    <a:pt x="39" y="14"/>
                  </a:cubicBezTo>
                  <a:cubicBezTo>
                    <a:pt x="39" y="8"/>
                    <a:pt x="36" y="5"/>
                    <a:pt x="32" y="5"/>
                  </a:cubicBezTo>
                  <a:cubicBezTo>
                    <a:pt x="19" y="5"/>
                    <a:pt x="12" y="26"/>
                    <a:pt x="9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2" name="Freeform 28"/>
            <p:cNvSpPr>
              <a:spLocks noEditPoints="1"/>
            </p:cNvSpPr>
            <p:nvPr userDrawn="1"/>
          </p:nvSpPr>
          <p:spPr bwMode="auto">
            <a:xfrm>
              <a:off x="9258300" y="6643688"/>
              <a:ext cx="66675" cy="104775"/>
            </a:xfrm>
            <a:custGeom>
              <a:avLst/>
              <a:gdLst>
                <a:gd name="T0" fmla="*/ 41 w 51"/>
                <a:gd name="T1" fmla="*/ 56 h 79"/>
                <a:gd name="T2" fmla="*/ 41 w 51"/>
                <a:gd name="T3" fmla="*/ 56 h 79"/>
                <a:gd name="T4" fmla="*/ 14 w 51"/>
                <a:gd name="T5" fmla="*/ 79 h 79"/>
                <a:gd name="T6" fmla="*/ 0 w 51"/>
                <a:gd name="T7" fmla="*/ 76 h 79"/>
                <a:gd name="T8" fmla="*/ 1 w 51"/>
                <a:gd name="T9" fmla="*/ 69 h 79"/>
                <a:gd name="T10" fmla="*/ 16 w 51"/>
                <a:gd name="T11" fmla="*/ 73 h 79"/>
                <a:gd name="T12" fmla="*/ 34 w 51"/>
                <a:gd name="T13" fmla="*/ 56 h 79"/>
                <a:gd name="T14" fmla="*/ 36 w 51"/>
                <a:gd name="T15" fmla="*/ 48 h 79"/>
                <a:gd name="T16" fmla="*/ 36 w 51"/>
                <a:gd name="T17" fmla="*/ 48 h 79"/>
                <a:gd name="T18" fmla="*/ 20 w 51"/>
                <a:gd name="T19" fmla="*/ 56 h 79"/>
                <a:gd name="T20" fmla="*/ 5 w 51"/>
                <a:gd name="T21" fmla="*/ 37 h 79"/>
                <a:gd name="T22" fmla="*/ 29 w 51"/>
                <a:gd name="T23" fmla="*/ 0 h 79"/>
                <a:gd name="T24" fmla="*/ 43 w 51"/>
                <a:gd name="T25" fmla="*/ 10 h 79"/>
                <a:gd name="T26" fmla="*/ 43 w 51"/>
                <a:gd name="T27" fmla="*/ 10 h 79"/>
                <a:gd name="T28" fmla="*/ 45 w 51"/>
                <a:gd name="T29" fmla="*/ 1 h 79"/>
                <a:gd name="T30" fmla="*/ 51 w 51"/>
                <a:gd name="T31" fmla="*/ 1 h 79"/>
                <a:gd name="T32" fmla="*/ 41 w 51"/>
                <a:gd name="T33" fmla="*/ 56 h 79"/>
                <a:gd name="T34" fmla="*/ 22 w 51"/>
                <a:gd name="T35" fmla="*/ 50 h 79"/>
                <a:gd name="T36" fmla="*/ 22 w 51"/>
                <a:gd name="T37" fmla="*/ 50 h 79"/>
                <a:gd name="T38" fmla="*/ 40 w 51"/>
                <a:gd name="T39" fmla="*/ 23 h 79"/>
                <a:gd name="T40" fmla="*/ 29 w 51"/>
                <a:gd name="T41" fmla="*/ 5 h 79"/>
                <a:gd name="T42" fmla="*/ 12 w 51"/>
                <a:gd name="T43" fmla="*/ 35 h 79"/>
                <a:gd name="T44" fmla="*/ 22 w 51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1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2" y="79"/>
                    <a:pt x="14" y="79"/>
                  </a:cubicBezTo>
                  <a:cubicBezTo>
                    <a:pt x="7" y="79"/>
                    <a:pt x="1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2" y="66"/>
                    <a:pt x="34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0" y="56"/>
                  </a:cubicBezTo>
                  <a:cubicBezTo>
                    <a:pt x="10" y="56"/>
                    <a:pt x="5" y="48"/>
                    <a:pt x="5" y="37"/>
                  </a:cubicBezTo>
                  <a:cubicBezTo>
                    <a:pt x="5" y="21"/>
                    <a:pt x="12" y="0"/>
                    <a:pt x="29" y="0"/>
                  </a:cubicBezTo>
                  <a:cubicBezTo>
                    <a:pt x="39" y="0"/>
                    <a:pt x="42" y="7"/>
                    <a:pt x="43" y="10"/>
                  </a:cubicBezTo>
                  <a:lnTo>
                    <a:pt x="43" y="10"/>
                  </a:lnTo>
                  <a:lnTo>
                    <a:pt x="45" y="1"/>
                  </a:lnTo>
                  <a:lnTo>
                    <a:pt x="51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5" y="50"/>
                    <a:pt x="40" y="33"/>
                    <a:pt x="40" y="23"/>
                  </a:cubicBezTo>
                  <a:cubicBezTo>
                    <a:pt x="40" y="19"/>
                    <a:pt x="40" y="5"/>
                    <a:pt x="29" y="5"/>
                  </a:cubicBezTo>
                  <a:cubicBezTo>
                    <a:pt x="17" y="5"/>
                    <a:pt x="12" y="24"/>
                    <a:pt x="12" y="35"/>
                  </a:cubicBezTo>
                  <a:cubicBezTo>
                    <a:pt x="12" y="43"/>
                    <a:pt x="14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3" name="Freeform 29"/>
            <p:cNvSpPr>
              <a:spLocks/>
            </p:cNvSpPr>
            <p:nvPr userDrawn="1"/>
          </p:nvSpPr>
          <p:spPr bwMode="auto">
            <a:xfrm>
              <a:off x="9367838" y="6611938"/>
              <a:ext cx="66675" cy="104775"/>
            </a:xfrm>
            <a:custGeom>
              <a:avLst/>
              <a:gdLst>
                <a:gd name="T0" fmla="*/ 15 w 51"/>
                <a:gd name="T1" fmla="*/ 0 h 80"/>
                <a:gd name="T2" fmla="*/ 15 w 51"/>
                <a:gd name="T3" fmla="*/ 0 h 80"/>
                <a:gd name="T4" fmla="*/ 51 w 51"/>
                <a:gd name="T5" fmla="*/ 0 h 80"/>
                <a:gd name="T6" fmla="*/ 50 w 51"/>
                <a:gd name="T7" fmla="*/ 6 h 80"/>
                <a:gd name="T8" fmla="*/ 21 w 51"/>
                <a:gd name="T9" fmla="*/ 6 h 80"/>
                <a:gd name="T10" fmla="*/ 16 w 51"/>
                <a:gd name="T11" fmla="*/ 35 h 80"/>
                <a:gd name="T12" fmla="*/ 43 w 51"/>
                <a:gd name="T13" fmla="*/ 35 h 80"/>
                <a:gd name="T14" fmla="*/ 41 w 51"/>
                <a:gd name="T15" fmla="*/ 41 h 80"/>
                <a:gd name="T16" fmla="*/ 15 w 51"/>
                <a:gd name="T17" fmla="*/ 41 h 80"/>
                <a:gd name="T18" fmla="*/ 8 w 51"/>
                <a:gd name="T19" fmla="*/ 74 h 80"/>
                <a:gd name="T20" fmla="*/ 37 w 51"/>
                <a:gd name="T21" fmla="*/ 74 h 80"/>
                <a:gd name="T22" fmla="*/ 36 w 51"/>
                <a:gd name="T23" fmla="*/ 80 h 80"/>
                <a:gd name="T24" fmla="*/ 0 w 51"/>
                <a:gd name="T25" fmla="*/ 80 h 80"/>
                <a:gd name="T26" fmla="*/ 15 w 51"/>
                <a:gd name="T27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" h="80">
                  <a:moveTo>
                    <a:pt x="15" y="0"/>
                  </a:moveTo>
                  <a:lnTo>
                    <a:pt x="15" y="0"/>
                  </a:lnTo>
                  <a:lnTo>
                    <a:pt x="51" y="0"/>
                  </a:lnTo>
                  <a:lnTo>
                    <a:pt x="50" y="6"/>
                  </a:lnTo>
                  <a:lnTo>
                    <a:pt x="21" y="6"/>
                  </a:lnTo>
                  <a:lnTo>
                    <a:pt x="16" y="35"/>
                  </a:lnTo>
                  <a:lnTo>
                    <a:pt x="43" y="35"/>
                  </a:lnTo>
                  <a:lnTo>
                    <a:pt x="41" y="41"/>
                  </a:lnTo>
                  <a:lnTo>
                    <a:pt x="15" y="41"/>
                  </a:lnTo>
                  <a:lnTo>
                    <a:pt x="8" y="74"/>
                  </a:lnTo>
                  <a:lnTo>
                    <a:pt x="37" y="74"/>
                  </a:lnTo>
                  <a:lnTo>
                    <a:pt x="3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4" name="Freeform 30"/>
            <p:cNvSpPr>
              <a:spLocks/>
            </p:cNvSpPr>
            <p:nvPr userDrawn="1"/>
          </p:nvSpPr>
          <p:spPr bwMode="auto">
            <a:xfrm>
              <a:off x="9436100" y="6643688"/>
              <a:ext cx="60325" cy="73025"/>
            </a:xfrm>
            <a:custGeom>
              <a:avLst/>
              <a:gdLst>
                <a:gd name="T0" fmla="*/ 11 w 46"/>
                <a:gd name="T1" fmla="*/ 1 h 56"/>
                <a:gd name="T2" fmla="*/ 11 w 46"/>
                <a:gd name="T3" fmla="*/ 1 h 56"/>
                <a:gd name="T4" fmla="*/ 17 w 46"/>
                <a:gd name="T5" fmla="*/ 1 h 56"/>
                <a:gd name="T6" fmla="*/ 15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9 w 46"/>
                <a:gd name="T17" fmla="*/ 56 h 56"/>
                <a:gd name="T18" fmla="*/ 32 w 46"/>
                <a:gd name="T19" fmla="*/ 56 h 56"/>
                <a:gd name="T20" fmla="*/ 38 w 46"/>
                <a:gd name="T21" fmla="*/ 27 h 56"/>
                <a:gd name="T22" fmla="*/ 40 w 46"/>
                <a:gd name="T23" fmla="*/ 14 h 56"/>
                <a:gd name="T24" fmla="*/ 33 w 46"/>
                <a:gd name="T25" fmla="*/ 5 h 56"/>
                <a:gd name="T26" fmla="*/ 10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1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5" name="Freeform 31"/>
            <p:cNvSpPr>
              <a:spLocks noEditPoints="1"/>
            </p:cNvSpPr>
            <p:nvPr userDrawn="1"/>
          </p:nvSpPr>
          <p:spPr bwMode="auto">
            <a:xfrm>
              <a:off x="9507538" y="6643688"/>
              <a:ext cx="68263" cy="104775"/>
            </a:xfrm>
            <a:custGeom>
              <a:avLst/>
              <a:gdLst>
                <a:gd name="T0" fmla="*/ 41 w 52"/>
                <a:gd name="T1" fmla="*/ 56 h 79"/>
                <a:gd name="T2" fmla="*/ 41 w 52"/>
                <a:gd name="T3" fmla="*/ 56 h 79"/>
                <a:gd name="T4" fmla="*/ 15 w 52"/>
                <a:gd name="T5" fmla="*/ 79 h 79"/>
                <a:gd name="T6" fmla="*/ 0 w 52"/>
                <a:gd name="T7" fmla="*/ 76 h 79"/>
                <a:gd name="T8" fmla="*/ 1 w 52"/>
                <a:gd name="T9" fmla="*/ 69 h 79"/>
                <a:gd name="T10" fmla="*/ 16 w 52"/>
                <a:gd name="T11" fmla="*/ 73 h 79"/>
                <a:gd name="T12" fmla="*/ 35 w 52"/>
                <a:gd name="T13" fmla="*/ 56 h 79"/>
                <a:gd name="T14" fmla="*/ 36 w 52"/>
                <a:gd name="T15" fmla="*/ 48 h 79"/>
                <a:gd name="T16" fmla="*/ 36 w 52"/>
                <a:gd name="T17" fmla="*/ 48 h 79"/>
                <a:gd name="T18" fmla="*/ 21 w 52"/>
                <a:gd name="T19" fmla="*/ 56 h 79"/>
                <a:gd name="T20" fmla="*/ 5 w 52"/>
                <a:gd name="T21" fmla="*/ 37 h 79"/>
                <a:gd name="T22" fmla="*/ 30 w 52"/>
                <a:gd name="T23" fmla="*/ 0 h 79"/>
                <a:gd name="T24" fmla="*/ 43 w 52"/>
                <a:gd name="T25" fmla="*/ 10 h 79"/>
                <a:gd name="T26" fmla="*/ 44 w 52"/>
                <a:gd name="T27" fmla="*/ 10 h 79"/>
                <a:gd name="T28" fmla="*/ 45 w 52"/>
                <a:gd name="T29" fmla="*/ 1 h 79"/>
                <a:gd name="T30" fmla="*/ 52 w 52"/>
                <a:gd name="T31" fmla="*/ 1 h 79"/>
                <a:gd name="T32" fmla="*/ 41 w 52"/>
                <a:gd name="T33" fmla="*/ 56 h 79"/>
                <a:gd name="T34" fmla="*/ 22 w 52"/>
                <a:gd name="T35" fmla="*/ 50 h 79"/>
                <a:gd name="T36" fmla="*/ 22 w 52"/>
                <a:gd name="T37" fmla="*/ 50 h 79"/>
                <a:gd name="T38" fmla="*/ 41 w 52"/>
                <a:gd name="T39" fmla="*/ 23 h 79"/>
                <a:gd name="T40" fmla="*/ 30 w 52"/>
                <a:gd name="T41" fmla="*/ 5 h 79"/>
                <a:gd name="T42" fmla="*/ 12 w 52"/>
                <a:gd name="T43" fmla="*/ 35 h 79"/>
                <a:gd name="T44" fmla="*/ 22 w 52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2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3" y="79"/>
                    <a:pt x="15" y="79"/>
                  </a:cubicBezTo>
                  <a:cubicBezTo>
                    <a:pt x="7" y="79"/>
                    <a:pt x="2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3" y="66"/>
                    <a:pt x="35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1" y="56"/>
                  </a:cubicBezTo>
                  <a:cubicBezTo>
                    <a:pt x="11" y="56"/>
                    <a:pt x="5" y="48"/>
                    <a:pt x="5" y="37"/>
                  </a:cubicBezTo>
                  <a:cubicBezTo>
                    <a:pt x="5" y="21"/>
                    <a:pt x="12" y="0"/>
                    <a:pt x="30" y="0"/>
                  </a:cubicBezTo>
                  <a:cubicBezTo>
                    <a:pt x="40" y="0"/>
                    <a:pt x="42" y="7"/>
                    <a:pt x="43" y="10"/>
                  </a:cubicBezTo>
                  <a:lnTo>
                    <a:pt x="44" y="10"/>
                  </a:lnTo>
                  <a:lnTo>
                    <a:pt x="45" y="1"/>
                  </a:lnTo>
                  <a:lnTo>
                    <a:pt x="52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6" y="50"/>
                    <a:pt x="41" y="33"/>
                    <a:pt x="41" y="23"/>
                  </a:cubicBezTo>
                  <a:cubicBezTo>
                    <a:pt x="41" y="19"/>
                    <a:pt x="40" y="5"/>
                    <a:pt x="30" y="5"/>
                  </a:cubicBezTo>
                  <a:cubicBezTo>
                    <a:pt x="18" y="5"/>
                    <a:pt x="12" y="24"/>
                    <a:pt x="12" y="35"/>
                  </a:cubicBezTo>
                  <a:cubicBezTo>
                    <a:pt x="12" y="43"/>
                    <a:pt x="15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6" name="Freeform 32"/>
            <p:cNvSpPr>
              <a:spLocks noEditPoints="1"/>
            </p:cNvSpPr>
            <p:nvPr userDrawn="1"/>
          </p:nvSpPr>
          <p:spPr bwMode="auto">
            <a:xfrm>
              <a:off x="9588500" y="6611938"/>
              <a:ext cx="28575" cy="104775"/>
            </a:xfrm>
            <a:custGeom>
              <a:avLst/>
              <a:gdLst>
                <a:gd name="T0" fmla="*/ 11 w 23"/>
                <a:gd name="T1" fmla="*/ 25 h 80"/>
                <a:gd name="T2" fmla="*/ 11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1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1" y="25"/>
                  </a:moveTo>
                  <a:lnTo>
                    <a:pt x="11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1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7" name="Freeform 33"/>
            <p:cNvSpPr>
              <a:spLocks/>
            </p:cNvSpPr>
            <p:nvPr userDrawn="1"/>
          </p:nvSpPr>
          <p:spPr bwMode="auto">
            <a:xfrm>
              <a:off x="9623425" y="6643688"/>
              <a:ext cx="61913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5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2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6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4" y="0"/>
                  </a:cubicBezTo>
                  <a:cubicBezTo>
                    <a:pt x="43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8" name="Freeform 34"/>
            <p:cNvSpPr>
              <a:spLocks noEditPoints="1"/>
            </p:cNvSpPr>
            <p:nvPr userDrawn="1"/>
          </p:nvSpPr>
          <p:spPr bwMode="auto">
            <a:xfrm>
              <a:off x="9701213" y="6643688"/>
              <a:ext cx="53975" cy="74612"/>
            </a:xfrm>
            <a:custGeom>
              <a:avLst/>
              <a:gdLst>
                <a:gd name="T0" fmla="*/ 33 w 41"/>
                <a:gd name="T1" fmla="*/ 56 h 57"/>
                <a:gd name="T2" fmla="*/ 33 w 41"/>
                <a:gd name="T3" fmla="*/ 56 h 57"/>
                <a:gd name="T4" fmla="*/ 21 w 41"/>
                <a:gd name="T5" fmla="*/ 57 h 57"/>
                <a:gd name="T6" fmla="*/ 0 w 41"/>
                <a:gd name="T7" fmla="*/ 34 h 57"/>
                <a:gd name="T8" fmla="*/ 25 w 41"/>
                <a:gd name="T9" fmla="*/ 0 h 57"/>
                <a:gd name="T10" fmla="*/ 41 w 41"/>
                <a:gd name="T11" fmla="*/ 17 h 57"/>
                <a:gd name="T12" fmla="*/ 41 w 41"/>
                <a:gd name="T13" fmla="*/ 22 h 57"/>
                <a:gd name="T14" fmla="*/ 8 w 41"/>
                <a:gd name="T15" fmla="*/ 22 h 57"/>
                <a:gd name="T16" fmla="*/ 6 w 41"/>
                <a:gd name="T17" fmla="*/ 33 h 57"/>
                <a:gd name="T18" fmla="*/ 23 w 41"/>
                <a:gd name="T19" fmla="*/ 52 h 57"/>
                <a:gd name="T20" fmla="*/ 34 w 41"/>
                <a:gd name="T21" fmla="*/ 50 h 57"/>
                <a:gd name="T22" fmla="*/ 33 w 41"/>
                <a:gd name="T23" fmla="*/ 56 h 57"/>
                <a:gd name="T24" fmla="*/ 35 w 41"/>
                <a:gd name="T25" fmla="*/ 17 h 57"/>
                <a:gd name="T26" fmla="*/ 35 w 41"/>
                <a:gd name="T27" fmla="*/ 17 h 57"/>
                <a:gd name="T28" fmla="*/ 24 w 41"/>
                <a:gd name="T29" fmla="*/ 5 h 57"/>
                <a:gd name="T30" fmla="*/ 10 w 41"/>
                <a:gd name="T31" fmla="*/ 17 h 57"/>
                <a:gd name="T32" fmla="*/ 35 w 41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" h="57">
                  <a:moveTo>
                    <a:pt x="33" y="56"/>
                  </a:moveTo>
                  <a:lnTo>
                    <a:pt x="33" y="56"/>
                  </a:lnTo>
                  <a:cubicBezTo>
                    <a:pt x="29" y="57"/>
                    <a:pt x="25" y="57"/>
                    <a:pt x="21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1" y="7"/>
                    <a:pt x="41" y="17"/>
                  </a:cubicBezTo>
                  <a:cubicBezTo>
                    <a:pt x="41" y="19"/>
                    <a:pt x="41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6" y="29"/>
                    <a:pt x="6" y="33"/>
                  </a:cubicBezTo>
                  <a:cubicBezTo>
                    <a:pt x="6" y="44"/>
                    <a:pt x="11" y="52"/>
                    <a:pt x="23" y="52"/>
                  </a:cubicBezTo>
                  <a:cubicBezTo>
                    <a:pt x="27" y="52"/>
                    <a:pt x="31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3" y="5"/>
                    <a:pt x="24" y="5"/>
                  </a:cubicBezTo>
                  <a:cubicBezTo>
                    <a:pt x="15" y="5"/>
                    <a:pt x="11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9" name="Freeform 35"/>
            <p:cNvSpPr>
              <a:spLocks noEditPoints="1"/>
            </p:cNvSpPr>
            <p:nvPr userDrawn="1"/>
          </p:nvSpPr>
          <p:spPr bwMode="auto">
            <a:xfrm>
              <a:off x="9766300" y="6643688"/>
              <a:ext cx="55563" cy="74612"/>
            </a:xfrm>
            <a:custGeom>
              <a:avLst/>
              <a:gdLst>
                <a:gd name="T0" fmla="*/ 33 w 42"/>
                <a:gd name="T1" fmla="*/ 56 h 57"/>
                <a:gd name="T2" fmla="*/ 33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5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8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4 w 42"/>
                <a:gd name="T21" fmla="*/ 50 h 57"/>
                <a:gd name="T22" fmla="*/ 33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3" y="56"/>
                  </a:moveTo>
                  <a:lnTo>
                    <a:pt x="33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0" name="Freeform 36"/>
            <p:cNvSpPr>
              <a:spLocks/>
            </p:cNvSpPr>
            <p:nvPr userDrawn="1"/>
          </p:nvSpPr>
          <p:spPr bwMode="auto">
            <a:xfrm>
              <a:off x="9829800" y="6643688"/>
              <a:ext cx="44450" cy="73025"/>
            </a:xfrm>
            <a:custGeom>
              <a:avLst/>
              <a:gdLst>
                <a:gd name="T0" fmla="*/ 11 w 34"/>
                <a:gd name="T1" fmla="*/ 1 h 56"/>
                <a:gd name="T2" fmla="*/ 11 w 34"/>
                <a:gd name="T3" fmla="*/ 1 h 56"/>
                <a:gd name="T4" fmla="*/ 17 w 34"/>
                <a:gd name="T5" fmla="*/ 1 h 56"/>
                <a:gd name="T6" fmla="*/ 15 w 34"/>
                <a:gd name="T7" fmla="*/ 10 h 56"/>
                <a:gd name="T8" fmla="*/ 15 w 34"/>
                <a:gd name="T9" fmla="*/ 10 h 56"/>
                <a:gd name="T10" fmla="*/ 34 w 34"/>
                <a:gd name="T11" fmla="*/ 0 h 56"/>
                <a:gd name="T12" fmla="*/ 33 w 34"/>
                <a:gd name="T13" fmla="*/ 6 h 56"/>
                <a:gd name="T14" fmla="*/ 10 w 34"/>
                <a:gd name="T15" fmla="*/ 36 h 56"/>
                <a:gd name="T16" fmla="*/ 6 w 34"/>
                <a:gd name="T17" fmla="*/ 56 h 56"/>
                <a:gd name="T18" fmla="*/ 0 w 34"/>
                <a:gd name="T19" fmla="*/ 56 h 56"/>
                <a:gd name="T20" fmla="*/ 11 w 34"/>
                <a:gd name="T21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0"/>
                  </a:lnTo>
                  <a:lnTo>
                    <a:pt x="15" y="10"/>
                  </a:lnTo>
                  <a:cubicBezTo>
                    <a:pt x="19" y="2"/>
                    <a:pt x="26" y="0"/>
                    <a:pt x="34" y="0"/>
                  </a:cubicBezTo>
                  <a:lnTo>
                    <a:pt x="33" y="6"/>
                  </a:lnTo>
                  <a:cubicBezTo>
                    <a:pt x="15" y="6"/>
                    <a:pt x="12" y="24"/>
                    <a:pt x="10" y="36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1" name="Freeform 37"/>
            <p:cNvSpPr>
              <a:spLocks/>
            </p:cNvSpPr>
            <p:nvPr userDrawn="1"/>
          </p:nvSpPr>
          <p:spPr bwMode="auto">
            <a:xfrm>
              <a:off x="9875838" y="6643688"/>
              <a:ext cx="55563" cy="74612"/>
            </a:xfrm>
            <a:custGeom>
              <a:avLst/>
              <a:gdLst>
                <a:gd name="T0" fmla="*/ 28 w 42"/>
                <a:gd name="T1" fmla="*/ 25 h 57"/>
                <a:gd name="T2" fmla="*/ 28 w 42"/>
                <a:gd name="T3" fmla="*/ 25 h 57"/>
                <a:gd name="T4" fmla="*/ 38 w 42"/>
                <a:gd name="T5" fmla="*/ 40 h 57"/>
                <a:gd name="T6" fmla="*/ 16 w 42"/>
                <a:gd name="T7" fmla="*/ 57 h 57"/>
                <a:gd name="T8" fmla="*/ 0 w 42"/>
                <a:gd name="T9" fmla="*/ 54 h 57"/>
                <a:gd name="T10" fmla="*/ 1 w 42"/>
                <a:gd name="T11" fmla="*/ 48 h 57"/>
                <a:gd name="T12" fmla="*/ 17 w 42"/>
                <a:gd name="T13" fmla="*/ 52 h 57"/>
                <a:gd name="T14" fmla="*/ 32 w 42"/>
                <a:gd name="T15" fmla="*/ 41 h 57"/>
                <a:gd name="T16" fmla="*/ 23 w 42"/>
                <a:gd name="T17" fmla="*/ 31 h 57"/>
                <a:gd name="T18" fmla="*/ 19 w 42"/>
                <a:gd name="T19" fmla="*/ 29 h 57"/>
                <a:gd name="T20" fmla="*/ 8 w 42"/>
                <a:gd name="T21" fmla="*/ 15 h 57"/>
                <a:gd name="T22" fmla="*/ 26 w 42"/>
                <a:gd name="T23" fmla="*/ 0 h 57"/>
                <a:gd name="T24" fmla="*/ 42 w 42"/>
                <a:gd name="T25" fmla="*/ 3 h 57"/>
                <a:gd name="T26" fmla="*/ 41 w 42"/>
                <a:gd name="T27" fmla="*/ 9 h 57"/>
                <a:gd name="T28" fmla="*/ 26 w 42"/>
                <a:gd name="T29" fmla="*/ 5 h 57"/>
                <a:gd name="T30" fmla="*/ 15 w 42"/>
                <a:gd name="T31" fmla="*/ 14 h 57"/>
                <a:gd name="T32" fmla="*/ 24 w 42"/>
                <a:gd name="T33" fmla="*/ 23 h 57"/>
                <a:gd name="T34" fmla="*/ 28 w 42"/>
                <a:gd name="T35" fmla="*/ 2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2" h="57">
                  <a:moveTo>
                    <a:pt x="28" y="25"/>
                  </a:moveTo>
                  <a:lnTo>
                    <a:pt x="28" y="25"/>
                  </a:lnTo>
                  <a:cubicBezTo>
                    <a:pt x="33" y="28"/>
                    <a:pt x="38" y="32"/>
                    <a:pt x="38" y="40"/>
                  </a:cubicBezTo>
                  <a:cubicBezTo>
                    <a:pt x="38" y="53"/>
                    <a:pt x="27" y="57"/>
                    <a:pt x="16" y="57"/>
                  </a:cubicBezTo>
                  <a:cubicBezTo>
                    <a:pt x="8" y="57"/>
                    <a:pt x="2" y="55"/>
                    <a:pt x="0" y="54"/>
                  </a:cubicBezTo>
                  <a:lnTo>
                    <a:pt x="1" y="48"/>
                  </a:lnTo>
                  <a:cubicBezTo>
                    <a:pt x="3" y="49"/>
                    <a:pt x="10" y="52"/>
                    <a:pt x="17" y="52"/>
                  </a:cubicBezTo>
                  <a:cubicBezTo>
                    <a:pt x="24" y="52"/>
                    <a:pt x="32" y="48"/>
                    <a:pt x="32" y="41"/>
                  </a:cubicBezTo>
                  <a:cubicBezTo>
                    <a:pt x="32" y="35"/>
                    <a:pt x="26" y="33"/>
                    <a:pt x="23" y="31"/>
                  </a:cubicBezTo>
                  <a:lnTo>
                    <a:pt x="19" y="29"/>
                  </a:lnTo>
                  <a:cubicBezTo>
                    <a:pt x="14" y="26"/>
                    <a:pt x="8" y="23"/>
                    <a:pt x="8" y="15"/>
                  </a:cubicBezTo>
                  <a:cubicBezTo>
                    <a:pt x="8" y="3"/>
                    <a:pt x="18" y="0"/>
                    <a:pt x="26" y="0"/>
                  </a:cubicBezTo>
                  <a:cubicBezTo>
                    <a:pt x="33" y="0"/>
                    <a:pt x="38" y="1"/>
                    <a:pt x="42" y="3"/>
                  </a:cubicBezTo>
                  <a:lnTo>
                    <a:pt x="41" y="9"/>
                  </a:lnTo>
                  <a:cubicBezTo>
                    <a:pt x="39" y="8"/>
                    <a:pt x="33" y="5"/>
                    <a:pt x="26" y="5"/>
                  </a:cubicBezTo>
                  <a:cubicBezTo>
                    <a:pt x="20" y="5"/>
                    <a:pt x="15" y="8"/>
                    <a:pt x="15" y="14"/>
                  </a:cubicBezTo>
                  <a:cubicBezTo>
                    <a:pt x="15" y="19"/>
                    <a:pt x="21" y="21"/>
                    <a:pt x="24" y="23"/>
                  </a:cubicBezTo>
                  <a:lnTo>
                    <a:pt x="28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pic>
        <p:nvPicPr>
          <p:cNvPr id="62" name="Picture 3" descr="X:\Teams\C-MaC_new\__Corona\Icons\Haende_waschen_PNG_M Office 1280 (RGB)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21495" y="2557748"/>
            <a:ext cx="761999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4" descr="X:\Teams\C-MaC_new\__Corona\Icons\In_Armbeuge_niesen_PNG_M Office 1280 (RGB)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21494" y="3473648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X:\Teams\C-MaC_new\__Corona\Icons\Abstand_halten_PNG_M Office 1280 (RGB)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21495" y="4414712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6" descr="X:\Teams\C-MaC_new\__Corona\Icons\Keine_Gruppen_PNG_M Office 1280 (RGB)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21494" y="5341094"/>
            <a:ext cx="762000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7" descr="X:\Teams\C-MaC_new\__Corona\Icons\Keine_Hand_im_Gesicht_PNG_M Office 1280 (RGB).png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73991" y="2557748"/>
            <a:ext cx="758882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8" descr="X:\Teams\C-MaC_new\__Corona\Icons\Keine_Hand_schuetteln_PNG_M Office 1280 (RGB).png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73990" y="3473647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5" descr="X:\Teams\C-MaC_new\__Corona\Icons\Info_i_PNG_M Office 1280 (RGB).png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73989" y="4521588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619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quarter" idx="33"/>
          </p:nvPr>
        </p:nvSpPr>
        <p:spPr>
          <a:xfrm>
            <a:off x="747221" y="2633697"/>
            <a:ext cx="10790166" cy="5542254"/>
          </a:xfrm>
        </p:spPr>
        <p:txBody>
          <a:bodyPr/>
          <a:lstStyle/>
          <a:p>
            <a:pPr lvl="2"/>
            <a:r>
              <a:rPr lang="sv-SE" dirty="0"/>
              <a:t>Tvätta händerna noggrant med tvål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i 20 </a:t>
            </a:r>
            <a:r>
              <a:rPr lang="sv-SE" dirty="0"/>
              <a:t>-20 sekunder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sv-SE" dirty="0"/>
              <a:t>Hosta och nys in engångs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pappersnäsdukar eller </a:t>
            </a:r>
            <a:r>
              <a:rPr lang="sv-SE" dirty="0"/>
              <a:t>i armvecket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sv-SE" dirty="0"/>
              <a:t>Om möjligt håll 1,5 m avstånd till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andra personer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sv-SE" dirty="0"/>
              <a:t>Undvik större grupper och håll möten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via </a:t>
            </a:r>
            <a:r>
              <a:rPr lang="sv-SE" dirty="0"/>
              <a:t>telefon eller WebEx om möjligt</a:t>
            </a:r>
            <a:r>
              <a:rPr lang="en-US" dirty="0" smtClean="0"/>
              <a:t>.</a:t>
            </a:r>
            <a:endParaRPr lang="de-DE" dirty="0"/>
          </a:p>
          <a:p>
            <a:endParaRPr lang="de-DE" sz="2800" dirty="0"/>
          </a:p>
          <a:p>
            <a:r>
              <a:rPr lang="sv-SE" sz="2800" dirty="0"/>
              <a:t>Kom ihåg att implementera dessa åtgärderi ditt privatliv också!</a:t>
            </a:r>
            <a:endParaRPr lang="en-US" sz="2800" dirty="0"/>
          </a:p>
          <a:p>
            <a:pPr lvl="2"/>
            <a:endParaRPr lang="en-US" dirty="0"/>
          </a:p>
        </p:txBody>
      </p:sp>
      <p:sp>
        <p:nvSpPr>
          <p:cNvPr id="2" name="Inhaltsplatzhalter 1"/>
          <p:cNvSpPr>
            <a:spLocks noGrp="1"/>
          </p:cNvSpPr>
          <p:nvPr>
            <p:ph sz="quarter" idx="32"/>
          </p:nvPr>
        </p:nvSpPr>
        <p:spPr>
          <a:xfrm>
            <a:off x="6399849" y="2631968"/>
            <a:ext cx="5592966" cy="5543983"/>
          </a:xfrm>
        </p:spPr>
        <p:txBody>
          <a:bodyPr/>
          <a:lstStyle/>
          <a:p>
            <a:pPr lvl="2"/>
            <a:r>
              <a:rPr lang="sv-SE" dirty="0"/>
              <a:t>Undvik i största möjliga mån att röra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vid </a:t>
            </a:r>
            <a:r>
              <a:rPr lang="sv-SE" dirty="0"/>
              <a:t>ditt ansikte (ögno, näsa och mun)</a:t>
            </a:r>
            <a:r>
              <a:rPr lang="en-US" dirty="0" smtClean="0"/>
              <a:t>.</a:t>
            </a:r>
            <a:endParaRPr lang="en-US" dirty="0"/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sv-SE" dirty="0"/>
              <a:t>Undvik att hälsa genom att ta i hand</a:t>
            </a:r>
            <a:r>
              <a:rPr lang="en-US" dirty="0" smtClean="0"/>
              <a:t>.</a:t>
            </a:r>
            <a:endParaRPr lang="en-US" dirty="0"/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sv-SE" dirty="0"/>
              <a:t>Informera din närmsta chef om ett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corona-fall finns </a:t>
            </a:r>
            <a:r>
              <a:rPr lang="sv-SE" dirty="0"/>
              <a:t>i din omgivning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sz="1800" b="1" dirty="0" err="1">
                <a:solidFill>
                  <a:schemeClr val="accent1"/>
                </a:solidFill>
              </a:rPr>
              <a:t>Coronavirus</a:t>
            </a:r>
            <a:r>
              <a:rPr lang="de-DE" sz="1800" b="1" dirty="0">
                <a:solidFill>
                  <a:schemeClr val="accent1"/>
                </a:solidFill>
              </a:rPr>
              <a:t>:</a:t>
            </a:r>
          </a:p>
          <a:p>
            <a:r>
              <a:rPr lang="de-DE" dirty="0"/>
              <a:t>Hur vi </a:t>
            </a:r>
            <a:r>
              <a:rPr lang="de-DE" dirty="0" err="1"/>
              <a:t>skyddar</a:t>
            </a:r>
            <a:r>
              <a:rPr lang="de-DE" dirty="0"/>
              <a:t> </a:t>
            </a:r>
            <a:r>
              <a:rPr lang="de-DE" dirty="0" err="1"/>
              <a:t>oss</a:t>
            </a:r>
            <a:r>
              <a:rPr lang="de-DE" dirty="0"/>
              <a:t>!</a:t>
            </a:r>
            <a:endParaRPr lang="en-US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30"/>
          </p:nvPr>
        </p:nvSpPr>
        <p:spPr/>
      </p:sp>
      <p:sp>
        <p:nvSpPr>
          <p:cNvPr id="6" name="Bildplatzhalter 5"/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7" name="Bildplatzhalter 6"/>
          <p:cNvSpPr>
            <a:spLocks noGrp="1"/>
          </p:cNvSpPr>
          <p:nvPr>
            <p:ph type="pic" sz="quarter" idx="34"/>
          </p:nvPr>
        </p:nvSpPr>
        <p:spPr/>
      </p:sp>
      <p:sp>
        <p:nvSpPr>
          <p:cNvPr id="8" name="Bildplatzhalter 7"/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9" name="Fußzeilenplatzhalt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E5CB8F3-0C1D-3B41-8384-285176E3E6E0}" type="slidenum">
              <a:rPr lang="de-DE" smtClean="0"/>
              <a:pPr/>
              <a:t>8</a:t>
            </a:fld>
            <a:endParaRPr lang="de-DE" dirty="0"/>
          </a:p>
        </p:txBody>
      </p:sp>
      <p:grpSp>
        <p:nvGrpSpPr>
          <p:cNvPr id="11" name="Gruppieren 10"/>
          <p:cNvGrpSpPr/>
          <p:nvPr/>
        </p:nvGrpSpPr>
        <p:grpSpPr>
          <a:xfrm>
            <a:off x="9345005" y="917343"/>
            <a:ext cx="2317712" cy="821403"/>
            <a:chOff x="7893050" y="6149976"/>
            <a:chExt cx="2084388" cy="696911"/>
          </a:xfrm>
        </p:grpSpPr>
        <p:sp>
          <p:nvSpPr>
            <p:cNvPr id="12" name="Freeform 8"/>
            <p:cNvSpPr>
              <a:spLocks/>
            </p:cNvSpPr>
            <p:nvPr userDrawn="1"/>
          </p:nvSpPr>
          <p:spPr bwMode="auto">
            <a:xfrm>
              <a:off x="8259763" y="6189663"/>
              <a:ext cx="182563" cy="288925"/>
            </a:xfrm>
            <a:custGeom>
              <a:avLst/>
              <a:gdLst>
                <a:gd name="T0" fmla="*/ 56 w 140"/>
                <a:gd name="T1" fmla="*/ 176 h 218"/>
                <a:gd name="T2" fmla="*/ 56 w 140"/>
                <a:gd name="T3" fmla="*/ 176 h 218"/>
                <a:gd name="T4" fmla="*/ 93 w 140"/>
                <a:gd name="T5" fmla="*/ 0 h 218"/>
                <a:gd name="T6" fmla="*/ 90 w 140"/>
                <a:gd name="T7" fmla="*/ 0 h 218"/>
                <a:gd name="T8" fmla="*/ 46 w 140"/>
                <a:gd name="T9" fmla="*/ 0 h 218"/>
                <a:gd name="T10" fmla="*/ 0 w 140"/>
                <a:gd name="T11" fmla="*/ 218 h 218"/>
                <a:gd name="T12" fmla="*/ 131 w 140"/>
                <a:gd name="T13" fmla="*/ 218 h 218"/>
                <a:gd name="T14" fmla="*/ 140 w 140"/>
                <a:gd name="T15" fmla="*/ 176 h 218"/>
                <a:gd name="T16" fmla="*/ 56 w 140"/>
                <a:gd name="T17" fmla="*/ 17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0" h="218">
                  <a:moveTo>
                    <a:pt x="56" y="176"/>
                  </a:moveTo>
                  <a:lnTo>
                    <a:pt x="56" y="176"/>
                  </a:lnTo>
                  <a:cubicBezTo>
                    <a:pt x="57" y="171"/>
                    <a:pt x="93" y="0"/>
                    <a:pt x="93" y="0"/>
                  </a:cubicBezTo>
                  <a:lnTo>
                    <a:pt x="90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131" y="218"/>
                  </a:lnTo>
                  <a:lnTo>
                    <a:pt x="140" y="176"/>
                  </a:lnTo>
                  <a:lnTo>
                    <a:pt x="56" y="176"/>
                  </a:ln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" name="Freeform 9"/>
            <p:cNvSpPr>
              <a:spLocks noEditPoints="1"/>
            </p:cNvSpPr>
            <p:nvPr userDrawn="1"/>
          </p:nvSpPr>
          <p:spPr bwMode="auto">
            <a:xfrm>
              <a:off x="8455025" y="6253163"/>
              <a:ext cx="239713" cy="231775"/>
            </a:xfrm>
            <a:custGeom>
              <a:avLst/>
              <a:gdLst>
                <a:gd name="T0" fmla="*/ 166 w 183"/>
                <a:gd name="T1" fmla="*/ 25 h 175"/>
                <a:gd name="T2" fmla="*/ 166 w 183"/>
                <a:gd name="T3" fmla="*/ 25 h 175"/>
                <a:gd name="T4" fmla="*/ 110 w 183"/>
                <a:gd name="T5" fmla="*/ 0 h 175"/>
                <a:gd name="T6" fmla="*/ 5 w 183"/>
                <a:gd name="T7" fmla="*/ 88 h 175"/>
                <a:gd name="T8" fmla="*/ 18 w 183"/>
                <a:gd name="T9" fmla="*/ 150 h 175"/>
                <a:gd name="T10" fmla="*/ 74 w 183"/>
                <a:gd name="T11" fmla="*/ 175 h 175"/>
                <a:gd name="T12" fmla="*/ 178 w 183"/>
                <a:gd name="T13" fmla="*/ 88 h 175"/>
                <a:gd name="T14" fmla="*/ 166 w 183"/>
                <a:gd name="T15" fmla="*/ 25 h 175"/>
                <a:gd name="T16" fmla="*/ 48 w 183"/>
                <a:gd name="T17" fmla="*/ 89 h 175"/>
                <a:gd name="T18" fmla="*/ 48 w 183"/>
                <a:gd name="T19" fmla="*/ 89 h 175"/>
                <a:gd name="T20" fmla="*/ 102 w 183"/>
                <a:gd name="T21" fmla="*/ 40 h 175"/>
                <a:gd name="T22" fmla="*/ 128 w 183"/>
                <a:gd name="T23" fmla="*/ 52 h 175"/>
                <a:gd name="T24" fmla="*/ 135 w 183"/>
                <a:gd name="T25" fmla="*/ 88 h 175"/>
                <a:gd name="T26" fmla="*/ 81 w 183"/>
                <a:gd name="T27" fmla="*/ 135 h 175"/>
                <a:gd name="T28" fmla="*/ 54 w 183"/>
                <a:gd name="T29" fmla="*/ 123 h 175"/>
                <a:gd name="T30" fmla="*/ 48 w 183"/>
                <a:gd name="T31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3" h="175">
                  <a:moveTo>
                    <a:pt x="166" y="25"/>
                  </a:moveTo>
                  <a:lnTo>
                    <a:pt x="166" y="25"/>
                  </a:lnTo>
                  <a:cubicBezTo>
                    <a:pt x="153" y="9"/>
                    <a:pt x="133" y="0"/>
                    <a:pt x="110" y="0"/>
                  </a:cubicBezTo>
                  <a:cubicBezTo>
                    <a:pt x="62" y="0"/>
                    <a:pt x="15" y="39"/>
                    <a:pt x="5" y="88"/>
                  </a:cubicBezTo>
                  <a:cubicBezTo>
                    <a:pt x="0" y="111"/>
                    <a:pt x="5" y="134"/>
                    <a:pt x="18" y="150"/>
                  </a:cubicBezTo>
                  <a:cubicBezTo>
                    <a:pt x="31" y="166"/>
                    <a:pt x="51" y="175"/>
                    <a:pt x="74" y="175"/>
                  </a:cubicBezTo>
                  <a:cubicBezTo>
                    <a:pt x="116" y="175"/>
                    <a:pt x="166" y="145"/>
                    <a:pt x="178" y="88"/>
                  </a:cubicBezTo>
                  <a:cubicBezTo>
                    <a:pt x="183" y="64"/>
                    <a:pt x="179" y="42"/>
                    <a:pt x="166" y="25"/>
                  </a:cubicBez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5" y="56"/>
                    <a:pt x="84" y="40"/>
                    <a:pt x="102" y="40"/>
                  </a:cubicBezTo>
                  <a:cubicBezTo>
                    <a:pt x="113" y="40"/>
                    <a:pt x="122" y="45"/>
                    <a:pt x="128" y="52"/>
                  </a:cubicBezTo>
                  <a:cubicBezTo>
                    <a:pt x="136" y="62"/>
                    <a:pt x="138" y="74"/>
                    <a:pt x="135" y="88"/>
                  </a:cubicBezTo>
                  <a:cubicBezTo>
                    <a:pt x="130" y="111"/>
                    <a:pt x="109" y="135"/>
                    <a:pt x="81" y="135"/>
                  </a:cubicBezTo>
                  <a:cubicBezTo>
                    <a:pt x="70" y="135"/>
                    <a:pt x="60" y="131"/>
                    <a:pt x="54" y="123"/>
                  </a:cubicBezTo>
                  <a:cubicBezTo>
                    <a:pt x="47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8693150" y="6189663"/>
              <a:ext cx="225425" cy="288925"/>
            </a:xfrm>
            <a:custGeom>
              <a:avLst/>
              <a:gdLst>
                <a:gd name="T0" fmla="*/ 163 w 173"/>
                <a:gd name="T1" fmla="*/ 74 h 218"/>
                <a:gd name="T2" fmla="*/ 163 w 173"/>
                <a:gd name="T3" fmla="*/ 74 h 218"/>
                <a:gd name="T4" fmla="*/ 117 w 173"/>
                <a:gd name="T5" fmla="*/ 48 h 218"/>
                <a:gd name="T6" fmla="*/ 76 w 173"/>
                <a:gd name="T7" fmla="*/ 61 h 218"/>
                <a:gd name="T8" fmla="*/ 89 w 173"/>
                <a:gd name="T9" fmla="*/ 0 h 218"/>
                <a:gd name="T10" fmla="*/ 86 w 173"/>
                <a:gd name="T11" fmla="*/ 0 h 218"/>
                <a:gd name="T12" fmla="*/ 46 w 173"/>
                <a:gd name="T13" fmla="*/ 0 h 218"/>
                <a:gd name="T14" fmla="*/ 0 w 173"/>
                <a:gd name="T15" fmla="*/ 218 h 218"/>
                <a:gd name="T16" fmla="*/ 43 w 173"/>
                <a:gd name="T17" fmla="*/ 218 h 218"/>
                <a:gd name="T18" fmla="*/ 61 w 173"/>
                <a:gd name="T19" fmla="*/ 135 h 218"/>
                <a:gd name="T20" fmla="*/ 101 w 173"/>
                <a:gd name="T21" fmla="*/ 88 h 218"/>
                <a:gd name="T22" fmla="*/ 119 w 173"/>
                <a:gd name="T23" fmla="*/ 95 h 218"/>
                <a:gd name="T24" fmla="*/ 121 w 173"/>
                <a:gd name="T25" fmla="*/ 134 h 218"/>
                <a:gd name="T26" fmla="*/ 103 w 173"/>
                <a:gd name="T27" fmla="*/ 218 h 218"/>
                <a:gd name="T28" fmla="*/ 146 w 173"/>
                <a:gd name="T29" fmla="*/ 218 h 218"/>
                <a:gd name="T30" fmla="*/ 165 w 173"/>
                <a:gd name="T31" fmla="*/ 126 h 218"/>
                <a:gd name="T32" fmla="*/ 163 w 173"/>
                <a:gd name="T33" fmla="*/ 74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218">
                  <a:moveTo>
                    <a:pt x="163" y="74"/>
                  </a:moveTo>
                  <a:lnTo>
                    <a:pt x="163" y="74"/>
                  </a:lnTo>
                  <a:cubicBezTo>
                    <a:pt x="154" y="59"/>
                    <a:pt x="136" y="48"/>
                    <a:pt x="117" y="48"/>
                  </a:cubicBezTo>
                  <a:cubicBezTo>
                    <a:pt x="98" y="48"/>
                    <a:pt x="84" y="56"/>
                    <a:pt x="76" y="61"/>
                  </a:cubicBezTo>
                  <a:cubicBezTo>
                    <a:pt x="78" y="51"/>
                    <a:pt x="89" y="0"/>
                    <a:pt x="89" y="0"/>
                  </a:cubicBezTo>
                  <a:lnTo>
                    <a:pt x="86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43" y="218"/>
                  </a:lnTo>
                  <a:lnTo>
                    <a:pt x="61" y="135"/>
                  </a:lnTo>
                  <a:cubicBezTo>
                    <a:pt x="63" y="122"/>
                    <a:pt x="71" y="88"/>
                    <a:pt x="101" y="88"/>
                  </a:cubicBezTo>
                  <a:cubicBezTo>
                    <a:pt x="109" y="88"/>
                    <a:pt x="115" y="90"/>
                    <a:pt x="119" y="95"/>
                  </a:cubicBezTo>
                  <a:cubicBezTo>
                    <a:pt x="127" y="105"/>
                    <a:pt x="123" y="124"/>
                    <a:pt x="121" y="134"/>
                  </a:cubicBezTo>
                  <a:lnTo>
                    <a:pt x="103" y="218"/>
                  </a:lnTo>
                  <a:lnTo>
                    <a:pt x="146" y="218"/>
                  </a:lnTo>
                  <a:lnTo>
                    <a:pt x="165" y="126"/>
                  </a:lnTo>
                  <a:cubicBezTo>
                    <a:pt x="168" y="114"/>
                    <a:pt x="173" y="91"/>
                    <a:pt x="163" y="74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8918575" y="6253163"/>
              <a:ext cx="352425" cy="225425"/>
            </a:xfrm>
            <a:custGeom>
              <a:avLst/>
              <a:gdLst>
                <a:gd name="T0" fmla="*/ 261 w 269"/>
                <a:gd name="T1" fmla="*/ 26 h 170"/>
                <a:gd name="T2" fmla="*/ 261 w 269"/>
                <a:gd name="T3" fmla="*/ 26 h 170"/>
                <a:gd name="T4" fmla="*/ 212 w 269"/>
                <a:gd name="T5" fmla="*/ 0 h 170"/>
                <a:gd name="T6" fmla="*/ 156 w 269"/>
                <a:gd name="T7" fmla="*/ 24 h 170"/>
                <a:gd name="T8" fmla="*/ 115 w 269"/>
                <a:gd name="T9" fmla="*/ 0 h 170"/>
                <a:gd name="T10" fmla="*/ 73 w 269"/>
                <a:gd name="T11" fmla="*/ 15 h 170"/>
                <a:gd name="T12" fmla="*/ 75 w 269"/>
                <a:gd name="T13" fmla="*/ 6 h 170"/>
                <a:gd name="T14" fmla="*/ 35 w 269"/>
                <a:gd name="T15" fmla="*/ 6 h 170"/>
                <a:gd name="T16" fmla="*/ 0 w 269"/>
                <a:gd name="T17" fmla="*/ 170 h 170"/>
                <a:gd name="T18" fmla="*/ 43 w 269"/>
                <a:gd name="T19" fmla="*/ 170 h 170"/>
                <a:gd name="T20" fmla="*/ 61 w 269"/>
                <a:gd name="T21" fmla="*/ 89 h 170"/>
                <a:gd name="T22" fmla="*/ 99 w 269"/>
                <a:gd name="T23" fmla="*/ 40 h 170"/>
                <a:gd name="T24" fmla="*/ 116 w 269"/>
                <a:gd name="T25" fmla="*/ 47 h 170"/>
                <a:gd name="T26" fmla="*/ 120 w 269"/>
                <a:gd name="T27" fmla="*/ 79 h 170"/>
                <a:gd name="T28" fmla="*/ 100 w 269"/>
                <a:gd name="T29" fmla="*/ 170 h 170"/>
                <a:gd name="T30" fmla="*/ 143 w 269"/>
                <a:gd name="T31" fmla="*/ 170 h 170"/>
                <a:gd name="T32" fmla="*/ 161 w 269"/>
                <a:gd name="T33" fmla="*/ 87 h 170"/>
                <a:gd name="T34" fmla="*/ 173 w 269"/>
                <a:gd name="T35" fmla="*/ 54 h 170"/>
                <a:gd name="T36" fmla="*/ 201 w 269"/>
                <a:gd name="T37" fmla="*/ 40 h 170"/>
                <a:gd name="T38" fmla="*/ 217 w 269"/>
                <a:gd name="T39" fmla="*/ 47 h 170"/>
                <a:gd name="T40" fmla="*/ 220 w 269"/>
                <a:gd name="T41" fmla="*/ 79 h 170"/>
                <a:gd name="T42" fmla="*/ 200 w 269"/>
                <a:gd name="T43" fmla="*/ 170 h 170"/>
                <a:gd name="T44" fmla="*/ 243 w 269"/>
                <a:gd name="T45" fmla="*/ 170 h 170"/>
                <a:gd name="T46" fmla="*/ 263 w 269"/>
                <a:gd name="T47" fmla="*/ 75 h 170"/>
                <a:gd name="T48" fmla="*/ 261 w 269"/>
                <a:gd name="T49" fmla="*/ 26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9" h="170">
                  <a:moveTo>
                    <a:pt x="261" y="26"/>
                  </a:moveTo>
                  <a:lnTo>
                    <a:pt x="261" y="26"/>
                  </a:lnTo>
                  <a:cubicBezTo>
                    <a:pt x="256" y="17"/>
                    <a:pt x="243" y="0"/>
                    <a:pt x="212" y="0"/>
                  </a:cubicBezTo>
                  <a:cubicBezTo>
                    <a:pt x="204" y="0"/>
                    <a:pt x="179" y="0"/>
                    <a:pt x="156" y="24"/>
                  </a:cubicBezTo>
                  <a:cubicBezTo>
                    <a:pt x="145" y="3"/>
                    <a:pt x="124" y="0"/>
                    <a:pt x="115" y="0"/>
                  </a:cubicBezTo>
                  <a:cubicBezTo>
                    <a:pt x="94" y="0"/>
                    <a:pt x="80" y="8"/>
                    <a:pt x="73" y="15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1" y="89"/>
                  </a:lnTo>
                  <a:cubicBezTo>
                    <a:pt x="64" y="72"/>
                    <a:pt x="71" y="40"/>
                    <a:pt x="99" y="40"/>
                  </a:cubicBezTo>
                  <a:cubicBezTo>
                    <a:pt x="107" y="40"/>
                    <a:pt x="113" y="42"/>
                    <a:pt x="116" y="47"/>
                  </a:cubicBezTo>
                  <a:cubicBezTo>
                    <a:pt x="123" y="55"/>
                    <a:pt x="122" y="69"/>
                    <a:pt x="120" y="79"/>
                  </a:cubicBezTo>
                  <a:lnTo>
                    <a:pt x="100" y="170"/>
                  </a:lnTo>
                  <a:lnTo>
                    <a:pt x="143" y="170"/>
                  </a:lnTo>
                  <a:lnTo>
                    <a:pt x="161" y="87"/>
                  </a:lnTo>
                  <a:cubicBezTo>
                    <a:pt x="163" y="78"/>
                    <a:pt x="166" y="63"/>
                    <a:pt x="173" y="54"/>
                  </a:cubicBezTo>
                  <a:cubicBezTo>
                    <a:pt x="180" y="46"/>
                    <a:pt x="191" y="40"/>
                    <a:pt x="201" y="40"/>
                  </a:cubicBezTo>
                  <a:cubicBezTo>
                    <a:pt x="208" y="40"/>
                    <a:pt x="214" y="42"/>
                    <a:pt x="217" y="47"/>
                  </a:cubicBezTo>
                  <a:cubicBezTo>
                    <a:pt x="225" y="56"/>
                    <a:pt x="221" y="72"/>
                    <a:pt x="220" y="79"/>
                  </a:cubicBezTo>
                  <a:lnTo>
                    <a:pt x="200" y="170"/>
                  </a:lnTo>
                  <a:lnTo>
                    <a:pt x="243" y="170"/>
                  </a:lnTo>
                  <a:lnTo>
                    <a:pt x="263" y="75"/>
                  </a:lnTo>
                  <a:cubicBezTo>
                    <a:pt x="269" y="47"/>
                    <a:pt x="265" y="32"/>
                    <a:pt x="261" y="26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" name="Freeform 12"/>
            <p:cNvSpPr>
              <a:spLocks noEditPoints="1"/>
            </p:cNvSpPr>
            <p:nvPr userDrawn="1"/>
          </p:nvSpPr>
          <p:spPr bwMode="auto">
            <a:xfrm>
              <a:off x="9278938" y="6253163"/>
              <a:ext cx="255588" cy="231775"/>
            </a:xfrm>
            <a:custGeom>
              <a:avLst/>
              <a:gdLst>
                <a:gd name="T0" fmla="*/ 155 w 195"/>
                <a:gd name="T1" fmla="*/ 6 h 175"/>
                <a:gd name="T2" fmla="*/ 155 w 195"/>
                <a:gd name="T3" fmla="*/ 6 h 175"/>
                <a:gd name="T4" fmla="*/ 152 w 195"/>
                <a:gd name="T5" fmla="*/ 22 h 175"/>
                <a:gd name="T6" fmla="*/ 105 w 195"/>
                <a:gd name="T7" fmla="*/ 0 h 175"/>
                <a:gd name="T8" fmla="*/ 6 w 195"/>
                <a:gd name="T9" fmla="*/ 86 h 175"/>
                <a:gd name="T10" fmla="*/ 18 w 195"/>
                <a:gd name="T11" fmla="*/ 153 h 175"/>
                <a:gd name="T12" fmla="*/ 67 w 195"/>
                <a:gd name="T13" fmla="*/ 175 h 175"/>
                <a:gd name="T14" fmla="*/ 124 w 195"/>
                <a:gd name="T15" fmla="*/ 154 h 175"/>
                <a:gd name="T16" fmla="*/ 121 w 195"/>
                <a:gd name="T17" fmla="*/ 170 h 175"/>
                <a:gd name="T18" fmla="*/ 161 w 195"/>
                <a:gd name="T19" fmla="*/ 170 h 175"/>
                <a:gd name="T20" fmla="*/ 195 w 195"/>
                <a:gd name="T21" fmla="*/ 6 h 175"/>
                <a:gd name="T22" fmla="*/ 155 w 195"/>
                <a:gd name="T23" fmla="*/ 6 h 175"/>
                <a:gd name="T24" fmla="*/ 48 w 195"/>
                <a:gd name="T25" fmla="*/ 89 h 175"/>
                <a:gd name="T26" fmla="*/ 48 w 195"/>
                <a:gd name="T27" fmla="*/ 89 h 175"/>
                <a:gd name="T28" fmla="*/ 104 w 195"/>
                <a:gd name="T29" fmla="*/ 40 h 175"/>
                <a:gd name="T30" fmla="*/ 131 w 195"/>
                <a:gd name="T31" fmla="*/ 52 h 175"/>
                <a:gd name="T32" fmla="*/ 137 w 195"/>
                <a:gd name="T33" fmla="*/ 87 h 175"/>
                <a:gd name="T34" fmla="*/ 83 w 195"/>
                <a:gd name="T35" fmla="*/ 135 h 175"/>
                <a:gd name="T36" fmla="*/ 55 w 195"/>
                <a:gd name="T37" fmla="*/ 123 h 175"/>
                <a:gd name="T38" fmla="*/ 48 w 195"/>
                <a:gd name="T39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5" h="175">
                  <a:moveTo>
                    <a:pt x="155" y="6"/>
                  </a:moveTo>
                  <a:lnTo>
                    <a:pt x="155" y="6"/>
                  </a:lnTo>
                  <a:cubicBezTo>
                    <a:pt x="155" y="6"/>
                    <a:pt x="153" y="17"/>
                    <a:pt x="152" y="22"/>
                  </a:cubicBezTo>
                  <a:cubicBezTo>
                    <a:pt x="146" y="14"/>
                    <a:pt x="131" y="0"/>
                    <a:pt x="105" y="0"/>
                  </a:cubicBezTo>
                  <a:cubicBezTo>
                    <a:pt x="59" y="0"/>
                    <a:pt x="16" y="37"/>
                    <a:pt x="6" y="86"/>
                  </a:cubicBezTo>
                  <a:cubicBezTo>
                    <a:pt x="0" y="113"/>
                    <a:pt x="4" y="137"/>
                    <a:pt x="18" y="153"/>
                  </a:cubicBezTo>
                  <a:cubicBezTo>
                    <a:pt x="29" y="167"/>
                    <a:pt x="47" y="175"/>
                    <a:pt x="67" y="175"/>
                  </a:cubicBezTo>
                  <a:cubicBezTo>
                    <a:pt x="86" y="175"/>
                    <a:pt x="108" y="167"/>
                    <a:pt x="124" y="154"/>
                  </a:cubicBezTo>
                  <a:cubicBezTo>
                    <a:pt x="123" y="160"/>
                    <a:pt x="121" y="170"/>
                    <a:pt x="121" y="170"/>
                  </a:cubicBezTo>
                  <a:lnTo>
                    <a:pt x="161" y="170"/>
                  </a:lnTo>
                  <a:lnTo>
                    <a:pt x="195" y="6"/>
                  </a:lnTo>
                  <a:lnTo>
                    <a:pt x="155" y="6"/>
                  </a:ln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3" y="65"/>
                    <a:pt x="74" y="40"/>
                    <a:pt x="104" y="40"/>
                  </a:cubicBezTo>
                  <a:cubicBezTo>
                    <a:pt x="115" y="40"/>
                    <a:pt x="125" y="45"/>
                    <a:pt x="131" y="52"/>
                  </a:cubicBezTo>
                  <a:cubicBezTo>
                    <a:pt x="138" y="61"/>
                    <a:pt x="140" y="73"/>
                    <a:pt x="137" y="87"/>
                  </a:cubicBezTo>
                  <a:cubicBezTo>
                    <a:pt x="131" y="115"/>
                    <a:pt x="108" y="135"/>
                    <a:pt x="83" y="135"/>
                  </a:cubicBezTo>
                  <a:cubicBezTo>
                    <a:pt x="71" y="135"/>
                    <a:pt x="61" y="131"/>
                    <a:pt x="55" y="123"/>
                  </a:cubicBezTo>
                  <a:cubicBezTo>
                    <a:pt x="48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9525000" y="6253163"/>
              <a:ext cx="227013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1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4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1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9752013" y="6253163"/>
              <a:ext cx="225425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0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3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0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8202613" y="6515100"/>
              <a:ext cx="352425" cy="331787"/>
            </a:xfrm>
            <a:custGeom>
              <a:avLst/>
              <a:gdLst>
                <a:gd name="T0" fmla="*/ 212 w 270"/>
                <a:gd name="T1" fmla="*/ 0 h 250"/>
                <a:gd name="T2" fmla="*/ 212 w 270"/>
                <a:gd name="T3" fmla="*/ 0 h 250"/>
                <a:gd name="T4" fmla="*/ 87 w 270"/>
                <a:gd name="T5" fmla="*/ 0 h 250"/>
                <a:gd name="T6" fmla="*/ 27 w 270"/>
                <a:gd name="T7" fmla="*/ 50 h 250"/>
                <a:gd name="T8" fmla="*/ 0 w 270"/>
                <a:gd name="T9" fmla="*/ 175 h 250"/>
                <a:gd name="T10" fmla="*/ 59 w 270"/>
                <a:gd name="T11" fmla="*/ 250 h 250"/>
                <a:gd name="T12" fmla="*/ 93 w 270"/>
                <a:gd name="T13" fmla="*/ 88 h 250"/>
                <a:gd name="T14" fmla="*/ 108 w 270"/>
                <a:gd name="T15" fmla="*/ 75 h 250"/>
                <a:gd name="T16" fmla="*/ 270 w 270"/>
                <a:gd name="T17" fmla="*/ 75 h 250"/>
                <a:gd name="T18" fmla="*/ 212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2" y="0"/>
                  </a:moveTo>
                  <a:lnTo>
                    <a:pt x="212" y="0"/>
                  </a:lnTo>
                  <a:cubicBezTo>
                    <a:pt x="212" y="0"/>
                    <a:pt x="132" y="0"/>
                    <a:pt x="87" y="0"/>
                  </a:cubicBezTo>
                  <a:cubicBezTo>
                    <a:pt x="62" y="0"/>
                    <a:pt x="32" y="25"/>
                    <a:pt x="27" y="50"/>
                  </a:cubicBezTo>
                  <a:cubicBezTo>
                    <a:pt x="23" y="6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92" y="93"/>
                    <a:pt x="93" y="88"/>
                  </a:cubicBezTo>
                  <a:cubicBezTo>
                    <a:pt x="94" y="81"/>
                    <a:pt x="102" y="75"/>
                    <a:pt x="108" y="75"/>
                  </a:cubicBezTo>
                  <a:cubicBezTo>
                    <a:pt x="134" y="75"/>
                    <a:pt x="270" y="75"/>
                    <a:pt x="270" y="75"/>
                  </a:cubicBezTo>
                  <a:lnTo>
                    <a:pt x="212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7918450" y="6149976"/>
              <a:ext cx="354013" cy="331787"/>
            </a:xfrm>
            <a:custGeom>
              <a:avLst/>
              <a:gdLst>
                <a:gd name="T0" fmla="*/ 211 w 270"/>
                <a:gd name="T1" fmla="*/ 0 h 250"/>
                <a:gd name="T2" fmla="*/ 211 w 270"/>
                <a:gd name="T3" fmla="*/ 0 h 250"/>
                <a:gd name="T4" fmla="*/ 178 w 270"/>
                <a:gd name="T5" fmla="*/ 162 h 250"/>
                <a:gd name="T6" fmla="*/ 162 w 270"/>
                <a:gd name="T7" fmla="*/ 175 h 250"/>
                <a:gd name="T8" fmla="*/ 0 w 270"/>
                <a:gd name="T9" fmla="*/ 175 h 250"/>
                <a:gd name="T10" fmla="*/ 59 w 270"/>
                <a:gd name="T11" fmla="*/ 250 h 250"/>
                <a:gd name="T12" fmla="*/ 184 w 270"/>
                <a:gd name="T13" fmla="*/ 250 h 250"/>
                <a:gd name="T14" fmla="*/ 244 w 270"/>
                <a:gd name="T15" fmla="*/ 199 h 250"/>
                <a:gd name="T16" fmla="*/ 270 w 270"/>
                <a:gd name="T17" fmla="*/ 75 h 250"/>
                <a:gd name="T18" fmla="*/ 211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1" y="0"/>
                  </a:moveTo>
                  <a:lnTo>
                    <a:pt x="211" y="0"/>
                  </a:lnTo>
                  <a:cubicBezTo>
                    <a:pt x="211" y="0"/>
                    <a:pt x="179" y="157"/>
                    <a:pt x="178" y="162"/>
                  </a:cubicBezTo>
                  <a:cubicBezTo>
                    <a:pt x="177" y="168"/>
                    <a:pt x="169" y="175"/>
                    <a:pt x="162" y="175"/>
                  </a:cubicBezTo>
                  <a:cubicBezTo>
                    <a:pt x="136" y="17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138" y="250"/>
                    <a:pt x="184" y="250"/>
                  </a:cubicBezTo>
                  <a:cubicBezTo>
                    <a:pt x="209" y="250"/>
                    <a:pt x="239" y="225"/>
                    <a:pt x="244" y="199"/>
                  </a:cubicBezTo>
                  <a:cubicBezTo>
                    <a:pt x="247" y="185"/>
                    <a:pt x="270" y="75"/>
                    <a:pt x="270" y="75"/>
                  </a:cubicBezTo>
                  <a:lnTo>
                    <a:pt x="211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8186738" y="6623050"/>
              <a:ext cx="0" cy="1587"/>
            </a:xfrm>
            <a:custGeom>
              <a:avLst/>
              <a:gdLst>
                <a:gd name="T0" fmla="*/ 0 h 1"/>
                <a:gd name="T1" fmla="*/ 0 h 1"/>
                <a:gd name="T2" fmla="*/ 1 h 1"/>
                <a:gd name="T3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8F4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7893050" y="6515100"/>
              <a:ext cx="298450" cy="331787"/>
            </a:xfrm>
            <a:custGeom>
              <a:avLst/>
              <a:gdLst>
                <a:gd name="T0" fmla="*/ 221 w 228"/>
                <a:gd name="T1" fmla="*/ 80 h 251"/>
                <a:gd name="T2" fmla="*/ 221 w 228"/>
                <a:gd name="T3" fmla="*/ 80 h 251"/>
                <a:gd name="T4" fmla="*/ 224 w 228"/>
                <a:gd name="T5" fmla="*/ 82 h 251"/>
                <a:gd name="T6" fmla="*/ 167 w 228"/>
                <a:gd name="T7" fmla="*/ 11 h 251"/>
                <a:gd name="T8" fmla="*/ 145 w 228"/>
                <a:gd name="T9" fmla="*/ 0 h 251"/>
                <a:gd name="T10" fmla="*/ 0 w 228"/>
                <a:gd name="T11" fmla="*/ 0 h 251"/>
                <a:gd name="T12" fmla="*/ 58 w 228"/>
                <a:gd name="T13" fmla="*/ 75 h 251"/>
                <a:gd name="T14" fmla="*/ 158 w 228"/>
                <a:gd name="T15" fmla="*/ 75 h 251"/>
                <a:gd name="T16" fmla="*/ 137 w 228"/>
                <a:gd name="T17" fmla="*/ 175 h 251"/>
                <a:gd name="T18" fmla="*/ 195 w 228"/>
                <a:gd name="T19" fmla="*/ 251 h 251"/>
                <a:gd name="T20" fmla="*/ 227 w 228"/>
                <a:gd name="T21" fmla="*/ 100 h 251"/>
                <a:gd name="T22" fmla="*/ 221 w 228"/>
                <a:gd name="T23" fmla="*/ 80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8" h="251">
                  <a:moveTo>
                    <a:pt x="221" y="80"/>
                  </a:moveTo>
                  <a:lnTo>
                    <a:pt x="221" y="80"/>
                  </a:lnTo>
                  <a:cubicBezTo>
                    <a:pt x="223" y="81"/>
                    <a:pt x="223" y="82"/>
                    <a:pt x="224" y="82"/>
                  </a:cubicBezTo>
                  <a:cubicBezTo>
                    <a:pt x="220" y="77"/>
                    <a:pt x="176" y="22"/>
                    <a:pt x="167" y="11"/>
                  </a:cubicBezTo>
                  <a:cubicBezTo>
                    <a:pt x="159" y="0"/>
                    <a:pt x="145" y="0"/>
                    <a:pt x="145" y="0"/>
                  </a:cubicBezTo>
                  <a:lnTo>
                    <a:pt x="0" y="0"/>
                  </a:lnTo>
                  <a:lnTo>
                    <a:pt x="58" y="75"/>
                  </a:lnTo>
                  <a:lnTo>
                    <a:pt x="158" y="75"/>
                  </a:lnTo>
                  <a:lnTo>
                    <a:pt x="137" y="175"/>
                  </a:lnTo>
                  <a:lnTo>
                    <a:pt x="195" y="251"/>
                  </a:lnTo>
                  <a:cubicBezTo>
                    <a:pt x="195" y="251"/>
                    <a:pt x="223" y="119"/>
                    <a:pt x="227" y="100"/>
                  </a:cubicBezTo>
                  <a:cubicBezTo>
                    <a:pt x="228" y="95"/>
                    <a:pt x="227" y="85"/>
                    <a:pt x="221" y="80"/>
                  </a:cubicBez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3" name="Freeform 19"/>
            <p:cNvSpPr>
              <a:spLocks/>
            </p:cNvSpPr>
            <p:nvPr userDrawn="1"/>
          </p:nvSpPr>
          <p:spPr bwMode="auto">
            <a:xfrm>
              <a:off x="8615363" y="6611938"/>
              <a:ext cx="60325" cy="104775"/>
            </a:xfrm>
            <a:custGeom>
              <a:avLst/>
              <a:gdLst>
                <a:gd name="T0" fmla="*/ 19 w 46"/>
                <a:gd name="T1" fmla="*/ 6 h 80"/>
                <a:gd name="T2" fmla="*/ 19 w 46"/>
                <a:gd name="T3" fmla="*/ 6 h 80"/>
                <a:gd name="T4" fmla="*/ 0 w 46"/>
                <a:gd name="T5" fmla="*/ 6 h 80"/>
                <a:gd name="T6" fmla="*/ 1 w 46"/>
                <a:gd name="T7" fmla="*/ 0 h 80"/>
                <a:gd name="T8" fmla="*/ 46 w 46"/>
                <a:gd name="T9" fmla="*/ 0 h 80"/>
                <a:gd name="T10" fmla="*/ 45 w 46"/>
                <a:gd name="T11" fmla="*/ 6 h 80"/>
                <a:gd name="T12" fmla="*/ 26 w 46"/>
                <a:gd name="T13" fmla="*/ 6 h 80"/>
                <a:gd name="T14" fmla="*/ 12 w 46"/>
                <a:gd name="T15" fmla="*/ 80 h 80"/>
                <a:gd name="T16" fmla="*/ 5 w 46"/>
                <a:gd name="T17" fmla="*/ 80 h 80"/>
                <a:gd name="T18" fmla="*/ 19 w 46"/>
                <a:gd name="T19" fmla="*/ 6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80">
                  <a:moveTo>
                    <a:pt x="19" y="6"/>
                  </a:moveTo>
                  <a:lnTo>
                    <a:pt x="19" y="6"/>
                  </a:lnTo>
                  <a:lnTo>
                    <a:pt x="0" y="6"/>
                  </a:lnTo>
                  <a:lnTo>
                    <a:pt x="1" y="0"/>
                  </a:lnTo>
                  <a:lnTo>
                    <a:pt x="46" y="0"/>
                  </a:lnTo>
                  <a:lnTo>
                    <a:pt x="45" y="6"/>
                  </a:lnTo>
                  <a:lnTo>
                    <a:pt x="26" y="6"/>
                  </a:lnTo>
                  <a:lnTo>
                    <a:pt x="12" y="80"/>
                  </a:lnTo>
                  <a:lnTo>
                    <a:pt x="5" y="80"/>
                  </a:lnTo>
                  <a:lnTo>
                    <a:pt x="19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" name="Freeform 20"/>
            <p:cNvSpPr>
              <a:spLocks/>
            </p:cNvSpPr>
            <p:nvPr userDrawn="1"/>
          </p:nvSpPr>
          <p:spPr bwMode="auto">
            <a:xfrm>
              <a:off x="8670925" y="6611938"/>
              <a:ext cx="60325" cy="104775"/>
            </a:xfrm>
            <a:custGeom>
              <a:avLst/>
              <a:gdLst>
                <a:gd name="T0" fmla="*/ 15 w 46"/>
                <a:gd name="T1" fmla="*/ 0 h 80"/>
                <a:gd name="T2" fmla="*/ 15 w 46"/>
                <a:gd name="T3" fmla="*/ 0 h 80"/>
                <a:gd name="T4" fmla="*/ 21 w 46"/>
                <a:gd name="T5" fmla="*/ 0 h 80"/>
                <a:gd name="T6" fmla="*/ 15 w 46"/>
                <a:gd name="T7" fmla="*/ 35 h 80"/>
                <a:gd name="T8" fmla="*/ 15 w 46"/>
                <a:gd name="T9" fmla="*/ 35 h 80"/>
                <a:gd name="T10" fmla="*/ 33 w 46"/>
                <a:gd name="T11" fmla="*/ 24 h 80"/>
                <a:gd name="T12" fmla="*/ 46 w 46"/>
                <a:gd name="T13" fmla="*/ 36 h 80"/>
                <a:gd name="T14" fmla="*/ 45 w 46"/>
                <a:gd name="T15" fmla="*/ 44 h 80"/>
                <a:gd name="T16" fmla="*/ 38 w 46"/>
                <a:gd name="T17" fmla="*/ 80 h 80"/>
                <a:gd name="T18" fmla="*/ 32 w 46"/>
                <a:gd name="T19" fmla="*/ 80 h 80"/>
                <a:gd name="T20" fmla="*/ 38 w 46"/>
                <a:gd name="T21" fmla="*/ 51 h 80"/>
                <a:gd name="T22" fmla="*/ 40 w 46"/>
                <a:gd name="T23" fmla="*/ 38 h 80"/>
                <a:gd name="T24" fmla="*/ 32 w 46"/>
                <a:gd name="T25" fmla="*/ 29 h 80"/>
                <a:gd name="T26" fmla="*/ 9 w 46"/>
                <a:gd name="T27" fmla="*/ 62 h 80"/>
                <a:gd name="T28" fmla="*/ 6 w 46"/>
                <a:gd name="T29" fmla="*/ 80 h 80"/>
                <a:gd name="T30" fmla="*/ 0 w 46"/>
                <a:gd name="T31" fmla="*/ 80 h 80"/>
                <a:gd name="T32" fmla="*/ 15 w 46"/>
                <a:gd name="T3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80">
                  <a:moveTo>
                    <a:pt x="15" y="0"/>
                  </a:moveTo>
                  <a:lnTo>
                    <a:pt x="15" y="0"/>
                  </a:lnTo>
                  <a:lnTo>
                    <a:pt x="21" y="0"/>
                  </a:lnTo>
                  <a:lnTo>
                    <a:pt x="15" y="35"/>
                  </a:lnTo>
                  <a:lnTo>
                    <a:pt x="15" y="35"/>
                  </a:lnTo>
                  <a:cubicBezTo>
                    <a:pt x="18" y="30"/>
                    <a:pt x="23" y="24"/>
                    <a:pt x="33" y="24"/>
                  </a:cubicBezTo>
                  <a:cubicBezTo>
                    <a:pt x="43" y="24"/>
                    <a:pt x="46" y="31"/>
                    <a:pt x="46" y="36"/>
                  </a:cubicBezTo>
                  <a:cubicBezTo>
                    <a:pt x="46" y="39"/>
                    <a:pt x="46" y="42"/>
                    <a:pt x="45" y="44"/>
                  </a:cubicBezTo>
                  <a:lnTo>
                    <a:pt x="38" y="80"/>
                  </a:lnTo>
                  <a:lnTo>
                    <a:pt x="32" y="80"/>
                  </a:lnTo>
                  <a:lnTo>
                    <a:pt x="38" y="51"/>
                  </a:lnTo>
                  <a:cubicBezTo>
                    <a:pt x="39" y="45"/>
                    <a:pt x="40" y="43"/>
                    <a:pt x="40" y="38"/>
                  </a:cubicBezTo>
                  <a:cubicBezTo>
                    <a:pt x="40" y="32"/>
                    <a:pt x="36" y="29"/>
                    <a:pt x="32" y="29"/>
                  </a:cubicBezTo>
                  <a:cubicBezTo>
                    <a:pt x="19" y="29"/>
                    <a:pt x="12" y="50"/>
                    <a:pt x="9" y="62"/>
                  </a:cubicBezTo>
                  <a:lnTo>
                    <a:pt x="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5" name="Freeform 21"/>
            <p:cNvSpPr>
              <a:spLocks noEditPoints="1"/>
            </p:cNvSpPr>
            <p:nvPr userDrawn="1"/>
          </p:nvSpPr>
          <p:spPr bwMode="auto">
            <a:xfrm>
              <a:off x="8747125" y="6643688"/>
              <a:ext cx="55563" cy="74612"/>
            </a:xfrm>
            <a:custGeom>
              <a:avLst/>
              <a:gdLst>
                <a:gd name="T0" fmla="*/ 34 w 42"/>
                <a:gd name="T1" fmla="*/ 56 h 57"/>
                <a:gd name="T2" fmla="*/ 34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6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9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5 w 42"/>
                <a:gd name="T21" fmla="*/ 50 h 57"/>
                <a:gd name="T22" fmla="*/ 34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4" y="56"/>
                  </a:moveTo>
                  <a:lnTo>
                    <a:pt x="34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1" y="57"/>
                    <a:pt x="0" y="52"/>
                    <a:pt x="0" y="34"/>
                  </a:cubicBezTo>
                  <a:cubicBezTo>
                    <a:pt x="0" y="18"/>
                    <a:pt x="9" y="0"/>
                    <a:pt x="26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9" y="22"/>
                  </a:lnTo>
                  <a:cubicBezTo>
                    <a:pt x="8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5" y="50"/>
                  </a:cubicBezTo>
                  <a:lnTo>
                    <a:pt x="34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Freeform 22"/>
            <p:cNvSpPr>
              <a:spLocks noEditPoints="1"/>
            </p:cNvSpPr>
            <p:nvPr userDrawn="1"/>
          </p:nvSpPr>
          <p:spPr bwMode="auto">
            <a:xfrm>
              <a:off x="8843963" y="6611938"/>
              <a:ext cx="68263" cy="104775"/>
            </a:xfrm>
            <a:custGeom>
              <a:avLst/>
              <a:gdLst>
                <a:gd name="T0" fmla="*/ 15 w 52"/>
                <a:gd name="T1" fmla="*/ 0 h 80"/>
                <a:gd name="T2" fmla="*/ 15 w 52"/>
                <a:gd name="T3" fmla="*/ 0 h 80"/>
                <a:gd name="T4" fmla="*/ 30 w 52"/>
                <a:gd name="T5" fmla="*/ 0 h 80"/>
                <a:gd name="T6" fmla="*/ 52 w 52"/>
                <a:gd name="T7" fmla="*/ 17 h 80"/>
                <a:gd name="T8" fmla="*/ 37 w 52"/>
                <a:gd name="T9" fmla="*/ 38 h 80"/>
                <a:gd name="T10" fmla="*/ 37 w 52"/>
                <a:gd name="T11" fmla="*/ 38 h 80"/>
                <a:gd name="T12" fmla="*/ 48 w 52"/>
                <a:gd name="T13" fmla="*/ 55 h 80"/>
                <a:gd name="T14" fmla="*/ 21 w 52"/>
                <a:gd name="T15" fmla="*/ 80 h 80"/>
                <a:gd name="T16" fmla="*/ 0 w 52"/>
                <a:gd name="T17" fmla="*/ 80 h 80"/>
                <a:gd name="T18" fmla="*/ 15 w 52"/>
                <a:gd name="T19" fmla="*/ 0 h 80"/>
                <a:gd name="T20" fmla="*/ 8 w 52"/>
                <a:gd name="T21" fmla="*/ 74 h 80"/>
                <a:gd name="T22" fmla="*/ 8 w 52"/>
                <a:gd name="T23" fmla="*/ 74 h 80"/>
                <a:gd name="T24" fmla="*/ 19 w 52"/>
                <a:gd name="T25" fmla="*/ 74 h 80"/>
                <a:gd name="T26" fmla="*/ 41 w 52"/>
                <a:gd name="T27" fmla="*/ 55 h 80"/>
                <a:gd name="T28" fmla="*/ 24 w 52"/>
                <a:gd name="T29" fmla="*/ 42 h 80"/>
                <a:gd name="T30" fmla="*/ 14 w 52"/>
                <a:gd name="T31" fmla="*/ 42 h 80"/>
                <a:gd name="T32" fmla="*/ 8 w 52"/>
                <a:gd name="T33" fmla="*/ 74 h 80"/>
                <a:gd name="T34" fmla="*/ 15 w 52"/>
                <a:gd name="T35" fmla="*/ 35 h 80"/>
                <a:gd name="T36" fmla="*/ 15 w 52"/>
                <a:gd name="T37" fmla="*/ 35 h 80"/>
                <a:gd name="T38" fmla="*/ 23 w 52"/>
                <a:gd name="T39" fmla="*/ 35 h 80"/>
                <a:gd name="T40" fmla="*/ 45 w 52"/>
                <a:gd name="T41" fmla="*/ 18 h 80"/>
                <a:gd name="T42" fmla="*/ 29 w 52"/>
                <a:gd name="T43" fmla="*/ 6 h 80"/>
                <a:gd name="T44" fmla="*/ 21 w 52"/>
                <a:gd name="T45" fmla="*/ 6 h 80"/>
                <a:gd name="T46" fmla="*/ 15 w 52"/>
                <a:gd name="T47" fmla="*/ 35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2" h="80">
                  <a:moveTo>
                    <a:pt x="15" y="0"/>
                  </a:moveTo>
                  <a:lnTo>
                    <a:pt x="15" y="0"/>
                  </a:lnTo>
                  <a:lnTo>
                    <a:pt x="30" y="0"/>
                  </a:lnTo>
                  <a:cubicBezTo>
                    <a:pt x="41" y="0"/>
                    <a:pt x="52" y="2"/>
                    <a:pt x="52" y="17"/>
                  </a:cubicBezTo>
                  <a:cubicBezTo>
                    <a:pt x="52" y="32"/>
                    <a:pt x="43" y="37"/>
                    <a:pt x="37" y="38"/>
                  </a:cubicBezTo>
                  <a:lnTo>
                    <a:pt x="37" y="38"/>
                  </a:lnTo>
                  <a:cubicBezTo>
                    <a:pt x="43" y="40"/>
                    <a:pt x="48" y="45"/>
                    <a:pt x="48" y="55"/>
                  </a:cubicBezTo>
                  <a:cubicBezTo>
                    <a:pt x="48" y="68"/>
                    <a:pt x="40" y="80"/>
                    <a:pt x="21" y="80"/>
                  </a:cubicBezTo>
                  <a:lnTo>
                    <a:pt x="0" y="80"/>
                  </a:lnTo>
                  <a:lnTo>
                    <a:pt x="15" y="0"/>
                  </a:lnTo>
                  <a:close/>
                  <a:moveTo>
                    <a:pt x="8" y="74"/>
                  </a:moveTo>
                  <a:lnTo>
                    <a:pt x="8" y="74"/>
                  </a:lnTo>
                  <a:lnTo>
                    <a:pt x="19" y="74"/>
                  </a:lnTo>
                  <a:cubicBezTo>
                    <a:pt x="29" y="74"/>
                    <a:pt x="41" y="72"/>
                    <a:pt x="41" y="55"/>
                  </a:cubicBezTo>
                  <a:cubicBezTo>
                    <a:pt x="41" y="44"/>
                    <a:pt x="33" y="42"/>
                    <a:pt x="24" y="42"/>
                  </a:cubicBezTo>
                  <a:lnTo>
                    <a:pt x="14" y="42"/>
                  </a:lnTo>
                  <a:lnTo>
                    <a:pt x="8" y="74"/>
                  </a:lnTo>
                  <a:close/>
                  <a:moveTo>
                    <a:pt x="15" y="35"/>
                  </a:moveTo>
                  <a:lnTo>
                    <a:pt x="15" y="35"/>
                  </a:lnTo>
                  <a:lnTo>
                    <a:pt x="23" y="35"/>
                  </a:lnTo>
                  <a:cubicBezTo>
                    <a:pt x="32" y="35"/>
                    <a:pt x="45" y="35"/>
                    <a:pt x="45" y="18"/>
                  </a:cubicBezTo>
                  <a:cubicBezTo>
                    <a:pt x="45" y="7"/>
                    <a:pt x="38" y="6"/>
                    <a:pt x="29" y="6"/>
                  </a:cubicBezTo>
                  <a:lnTo>
                    <a:pt x="21" y="6"/>
                  </a:lnTo>
                  <a:lnTo>
                    <a:pt x="15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7" name="Freeform 23"/>
            <p:cNvSpPr>
              <a:spLocks noEditPoints="1"/>
            </p:cNvSpPr>
            <p:nvPr userDrawn="1"/>
          </p:nvSpPr>
          <p:spPr bwMode="auto">
            <a:xfrm>
              <a:off x="8924925" y="6643688"/>
              <a:ext cx="60325" cy="74612"/>
            </a:xfrm>
            <a:custGeom>
              <a:avLst/>
              <a:gdLst>
                <a:gd name="T0" fmla="*/ 0 w 46"/>
                <a:gd name="T1" fmla="*/ 35 h 57"/>
                <a:gd name="T2" fmla="*/ 0 w 46"/>
                <a:gd name="T3" fmla="*/ 35 h 57"/>
                <a:gd name="T4" fmla="*/ 27 w 46"/>
                <a:gd name="T5" fmla="*/ 0 h 57"/>
                <a:gd name="T6" fmla="*/ 46 w 46"/>
                <a:gd name="T7" fmla="*/ 21 h 57"/>
                <a:gd name="T8" fmla="*/ 20 w 46"/>
                <a:gd name="T9" fmla="*/ 57 h 57"/>
                <a:gd name="T10" fmla="*/ 0 w 46"/>
                <a:gd name="T11" fmla="*/ 35 h 57"/>
                <a:gd name="T12" fmla="*/ 20 w 46"/>
                <a:gd name="T13" fmla="*/ 52 h 57"/>
                <a:gd name="T14" fmla="*/ 20 w 46"/>
                <a:gd name="T15" fmla="*/ 52 h 57"/>
                <a:gd name="T16" fmla="*/ 39 w 46"/>
                <a:gd name="T17" fmla="*/ 21 h 57"/>
                <a:gd name="T18" fmla="*/ 26 w 46"/>
                <a:gd name="T19" fmla="*/ 5 h 57"/>
                <a:gd name="T20" fmla="*/ 7 w 46"/>
                <a:gd name="T21" fmla="*/ 35 h 57"/>
                <a:gd name="T22" fmla="*/ 20 w 46"/>
                <a:gd name="T23" fmla="*/ 52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57">
                  <a:moveTo>
                    <a:pt x="0" y="35"/>
                  </a:moveTo>
                  <a:lnTo>
                    <a:pt x="0" y="35"/>
                  </a:lnTo>
                  <a:cubicBezTo>
                    <a:pt x="0" y="17"/>
                    <a:pt x="7" y="0"/>
                    <a:pt x="27" y="0"/>
                  </a:cubicBezTo>
                  <a:cubicBezTo>
                    <a:pt x="40" y="0"/>
                    <a:pt x="46" y="8"/>
                    <a:pt x="46" y="21"/>
                  </a:cubicBezTo>
                  <a:cubicBezTo>
                    <a:pt x="46" y="38"/>
                    <a:pt x="40" y="57"/>
                    <a:pt x="20" y="57"/>
                  </a:cubicBezTo>
                  <a:cubicBezTo>
                    <a:pt x="10" y="57"/>
                    <a:pt x="0" y="52"/>
                    <a:pt x="0" y="35"/>
                  </a:cubicBezTo>
                  <a:close/>
                  <a:moveTo>
                    <a:pt x="20" y="52"/>
                  </a:moveTo>
                  <a:lnTo>
                    <a:pt x="20" y="52"/>
                  </a:lnTo>
                  <a:cubicBezTo>
                    <a:pt x="35" y="52"/>
                    <a:pt x="39" y="36"/>
                    <a:pt x="39" y="21"/>
                  </a:cubicBezTo>
                  <a:cubicBezTo>
                    <a:pt x="39" y="12"/>
                    <a:pt x="36" y="5"/>
                    <a:pt x="26" y="5"/>
                  </a:cubicBezTo>
                  <a:cubicBezTo>
                    <a:pt x="11" y="5"/>
                    <a:pt x="7" y="23"/>
                    <a:pt x="7" y="35"/>
                  </a:cubicBezTo>
                  <a:cubicBezTo>
                    <a:pt x="7" y="46"/>
                    <a:pt x="12" y="52"/>
                    <a:pt x="20" y="52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8" name="Freeform 24"/>
            <p:cNvSpPr>
              <a:spLocks/>
            </p:cNvSpPr>
            <p:nvPr userDrawn="1"/>
          </p:nvSpPr>
          <p:spPr bwMode="auto">
            <a:xfrm>
              <a:off x="8997950" y="6643688"/>
              <a:ext cx="60325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6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3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7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6" y="11"/>
                  </a:lnTo>
                  <a:cubicBezTo>
                    <a:pt x="19" y="6"/>
                    <a:pt x="24" y="0"/>
                    <a:pt x="34" y="0"/>
                  </a:cubicBezTo>
                  <a:cubicBezTo>
                    <a:pt x="44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3" y="56"/>
                  </a:lnTo>
                  <a:lnTo>
                    <a:pt x="38" y="27"/>
                  </a:lnTo>
                  <a:cubicBezTo>
                    <a:pt x="40" y="21"/>
                    <a:pt x="40" y="19"/>
                    <a:pt x="40" y="14"/>
                  </a:cubicBezTo>
                  <a:cubicBezTo>
                    <a:pt x="40" y="8"/>
                    <a:pt x="37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7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" name="Freeform 25"/>
            <p:cNvSpPr>
              <a:spLocks noEditPoints="1"/>
            </p:cNvSpPr>
            <p:nvPr userDrawn="1"/>
          </p:nvSpPr>
          <p:spPr bwMode="auto">
            <a:xfrm>
              <a:off x="9075738" y="6611938"/>
              <a:ext cx="68263" cy="106362"/>
            </a:xfrm>
            <a:custGeom>
              <a:avLst/>
              <a:gdLst>
                <a:gd name="T0" fmla="*/ 32 w 52"/>
                <a:gd name="T1" fmla="*/ 72 h 81"/>
                <a:gd name="T2" fmla="*/ 32 w 52"/>
                <a:gd name="T3" fmla="*/ 72 h 81"/>
                <a:gd name="T4" fmla="*/ 32 w 52"/>
                <a:gd name="T5" fmla="*/ 72 h 81"/>
                <a:gd name="T6" fmla="*/ 16 w 52"/>
                <a:gd name="T7" fmla="*/ 81 h 81"/>
                <a:gd name="T8" fmla="*/ 0 w 52"/>
                <a:gd name="T9" fmla="*/ 61 h 81"/>
                <a:gd name="T10" fmla="*/ 25 w 52"/>
                <a:gd name="T11" fmla="*/ 24 h 81"/>
                <a:gd name="T12" fmla="*/ 39 w 52"/>
                <a:gd name="T13" fmla="*/ 34 h 81"/>
                <a:gd name="T14" fmla="*/ 39 w 52"/>
                <a:gd name="T15" fmla="*/ 34 h 81"/>
                <a:gd name="T16" fmla="*/ 45 w 52"/>
                <a:gd name="T17" fmla="*/ 0 h 81"/>
                <a:gd name="T18" fmla="*/ 52 w 52"/>
                <a:gd name="T19" fmla="*/ 0 h 81"/>
                <a:gd name="T20" fmla="*/ 36 w 52"/>
                <a:gd name="T21" fmla="*/ 80 h 81"/>
                <a:gd name="T22" fmla="*/ 30 w 52"/>
                <a:gd name="T23" fmla="*/ 80 h 81"/>
                <a:gd name="T24" fmla="*/ 32 w 52"/>
                <a:gd name="T25" fmla="*/ 72 h 81"/>
                <a:gd name="T26" fmla="*/ 17 w 52"/>
                <a:gd name="T27" fmla="*/ 76 h 81"/>
                <a:gd name="T28" fmla="*/ 17 w 52"/>
                <a:gd name="T29" fmla="*/ 76 h 81"/>
                <a:gd name="T30" fmla="*/ 36 w 52"/>
                <a:gd name="T31" fmla="*/ 46 h 81"/>
                <a:gd name="T32" fmla="*/ 25 w 52"/>
                <a:gd name="T33" fmla="*/ 29 h 81"/>
                <a:gd name="T34" fmla="*/ 7 w 52"/>
                <a:gd name="T35" fmla="*/ 61 h 81"/>
                <a:gd name="T36" fmla="*/ 17 w 52"/>
                <a:gd name="T37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" h="81">
                  <a:moveTo>
                    <a:pt x="32" y="72"/>
                  </a:moveTo>
                  <a:lnTo>
                    <a:pt x="32" y="72"/>
                  </a:lnTo>
                  <a:lnTo>
                    <a:pt x="32" y="72"/>
                  </a:lnTo>
                  <a:cubicBezTo>
                    <a:pt x="30" y="75"/>
                    <a:pt x="25" y="81"/>
                    <a:pt x="16" y="81"/>
                  </a:cubicBezTo>
                  <a:cubicBezTo>
                    <a:pt x="6" y="81"/>
                    <a:pt x="0" y="73"/>
                    <a:pt x="0" y="61"/>
                  </a:cubicBezTo>
                  <a:cubicBezTo>
                    <a:pt x="0" y="45"/>
                    <a:pt x="7" y="24"/>
                    <a:pt x="25" y="24"/>
                  </a:cubicBezTo>
                  <a:cubicBezTo>
                    <a:pt x="35" y="24"/>
                    <a:pt x="37" y="30"/>
                    <a:pt x="39" y="34"/>
                  </a:cubicBezTo>
                  <a:lnTo>
                    <a:pt x="39" y="34"/>
                  </a:lnTo>
                  <a:lnTo>
                    <a:pt x="45" y="0"/>
                  </a:lnTo>
                  <a:lnTo>
                    <a:pt x="52" y="0"/>
                  </a:lnTo>
                  <a:lnTo>
                    <a:pt x="36" y="80"/>
                  </a:lnTo>
                  <a:lnTo>
                    <a:pt x="30" y="80"/>
                  </a:lnTo>
                  <a:lnTo>
                    <a:pt x="32" y="72"/>
                  </a:lnTo>
                  <a:close/>
                  <a:moveTo>
                    <a:pt x="17" y="76"/>
                  </a:moveTo>
                  <a:lnTo>
                    <a:pt x="17" y="76"/>
                  </a:lnTo>
                  <a:cubicBezTo>
                    <a:pt x="30" y="76"/>
                    <a:pt x="36" y="58"/>
                    <a:pt x="36" y="46"/>
                  </a:cubicBezTo>
                  <a:cubicBezTo>
                    <a:pt x="36" y="37"/>
                    <a:pt x="32" y="29"/>
                    <a:pt x="25" y="29"/>
                  </a:cubicBezTo>
                  <a:cubicBezTo>
                    <a:pt x="12" y="29"/>
                    <a:pt x="7" y="50"/>
                    <a:pt x="7" y="61"/>
                  </a:cubicBezTo>
                  <a:cubicBezTo>
                    <a:pt x="7" y="68"/>
                    <a:pt x="10" y="76"/>
                    <a:pt x="17" y="76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0" name="Freeform 26"/>
            <p:cNvSpPr>
              <a:spLocks noEditPoints="1"/>
            </p:cNvSpPr>
            <p:nvPr userDrawn="1"/>
          </p:nvSpPr>
          <p:spPr bwMode="auto">
            <a:xfrm>
              <a:off x="9150350" y="6611938"/>
              <a:ext cx="30163" cy="104775"/>
            </a:xfrm>
            <a:custGeom>
              <a:avLst/>
              <a:gdLst>
                <a:gd name="T0" fmla="*/ 10 w 23"/>
                <a:gd name="T1" fmla="*/ 25 h 80"/>
                <a:gd name="T2" fmla="*/ 10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0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0" y="25"/>
                  </a:moveTo>
                  <a:lnTo>
                    <a:pt x="10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0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Freeform 27"/>
            <p:cNvSpPr>
              <a:spLocks/>
            </p:cNvSpPr>
            <p:nvPr userDrawn="1"/>
          </p:nvSpPr>
          <p:spPr bwMode="auto">
            <a:xfrm>
              <a:off x="9185275" y="6643688"/>
              <a:ext cx="60325" cy="73025"/>
            </a:xfrm>
            <a:custGeom>
              <a:avLst/>
              <a:gdLst>
                <a:gd name="T0" fmla="*/ 10 w 46"/>
                <a:gd name="T1" fmla="*/ 1 h 56"/>
                <a:gd name="T2" fmla="*/ 10 w 46"/>
                <a:gd name="T3" fmla="*/ 1 h 56"/>
                <a:gd name="T4" fmla="*/ 17 w 46"/>
                <a:gd name="T5" fmla="*/ 1 h 56"/>
                <a:gd name="T6" fmla="*/ 14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8 w 46"/>
                <a:gd name="T17" fmla="*/ 56 h 56"/>
                <a:gd name="T18" fmla="*/ 32 w 46"/>
                <a:gd name="T19" fmla="*/ 56 h 56"/>
                <a:gd name="T20" fmla="*/ 37 w 46"/>
                <a:gd name="T21" fmla="*/ 27 h 56"/>
                <a:gd name="T22" fmla="*/ 39 w 46"/>
                <a:gd name="T23" fmla="*/ 14 h 56"/>
                <a:gd name="T24" fmla="*/ 32 w 46"/>
                <a:gd name="T25" fmla="*/ 5 h 56"/>
                <a:gd name="T26" fmla="*/ 9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0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0" y="1"/>
                  </a:moveTo>
                  <a:lnTo>
                    <a:pt x="10" y="1"/>
                  </a:lnTo>
                  <a:lnTo>
                    <a:pt x="17" y="1"/>
                  </a:lnTo>
                  <a:lnTo>
                    <a:pt x="14" y="11"/>
                  </a:lnTo>
                  <a:lnTo>
                    <a:pt x="15" y="11"/>
                  </a:lnTo>
                  <a:cubicBezTo>
                    <a:pt x="18" y="6"/>
                    <a:pt x="23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8" y="56"/>
                  </a:lnTo>
                  <a:lnTo>
                    <a:pt x="32" y="56"/>
                  </a:lnTo>
                  <a:lnTo>
                    <a:pt x="37" y="27"/>
                  </a:lnTo>
                  <a:cubicBezTo>
                    <a:pt x="39" y="21"/>
                    <a:pt x="39" y="19"/>
                    <a:pt x="39" y="14"/>
                  </a:cubicBezTo>
                  <a:cubicBezTo>
                    <a:pt x="39" y="8"/>
                    <a:pt x="36" y="5"/>
                    <a:pt x="32" y="5"/>
                  </a:cubicBezTo>
                  <a:cubicBezTo>
                    <a:pt x="19" y="5"/>
                    <a:pt x="12" y="26"/>
                    <a:pt x="9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2" name="Freeform 28"/>
            <p:cNvSpPr>
              <a:spLocks noEditPoints="1"/>
            </p:cNvSpPr>
            <p:nvPr userDrawn="1"/>
          </p:nvSpPr>
          <p:spPr bwMode="auto">
            <a:xfrm>
              <a:off x="9258300" y="6643688"/>
              <a:ext cx="66675" cy="104775"/>
            </a:xfrm>
            <a:custGeom>
              <a:avLst/>
              <a:gdLst>
                <a:gd name="T0" fmla="*/ 41 w 51"/>
                <a:gd name="T1" fmla="*/ 56 h 79"/>
                <a:gd name="T2" fmla="*/ 41 w 51"/>
                <a:gd name="T3" fmla="*/ 56 h 79"/>
                <a:gd name="T4" fmla="*/ 14 w 51"/>
                <a:gd name="T5" fmla="*/ 79 h 79"/>
                <a:gd name="T6" fmla="*/ 0 w 51"/>
                <a:gd name="T7" fmla="*/ 76 h 79"/>
                <a:gd name="T8" fmla="*/ 1 w 51"/>
                <a:gd name="T9" fmla="*/ 69 h 79"/>
                <a:gd name="T10" fmla="*/ 16 w 51"/>
                <a:gd name="T11" fmla="*/ 73 h 79"/>
                <a:gd name="T12" fmla="*/ 34 w 51"/>
                <a:gd name="T13" fmla="*/ 56 h 79"/>
                <a:gd name="T14" fmla="*/ 36 w 51"/>
                <a:gd name="T15" fmla="*/ 48 h 79"/>
                <a:gd name="T16" fmla="*/ 36 w 51"/>
                <a:gd name="T17" fmla="*/ 48 h 79"/>
                <a:gd name="T18" fmla="*/ 20 w 51"/>
                <a:gd name="T19" fmla="*/ 56 h 79"/>
                <a:gd name="T20" fmla="*/ 5 w 51"/>
                <a:gd name="T21" fmla="*/ 37 h 79"/>
                <a:gd name="T22" fmla="*/ 29 w 51"/>
                <a:gd name="T23" fmla="*/ 0 h 79"/>
                <a:gd name="T24" fmla="*/ 43 w 51"/>
                <a:gd name="T25" fmla="*/ 10 h 79"/>
                <a:gd name="T26" fmla="*/ 43 w 51"/>
                <a:gd name="T27" fmla="*/ 10 h 79"/>
                <a:gd name="T28" fmla="*/ 45 w 51"/>
                <a:gd name="T29" fmla="*/ 1 h 79"/>
                <a:gd name="T30" fmla="*/ 51 w 51"/>
                <a:gd name="T31" fmla="*/ 1 h 79"/>
                <a:gd name="T32" fmla="*/ 41 w 51"/>
                <a:gd name="T33" fmla="*/ 56 h 79"/>
                <a:gd name="T34" fmla="*/ 22 w 51"/>
                <a:gd name="T35" fmla="*/ 50 h 79"/>
                <a:gd name="T36" fmla="*/ 22 w 51"/>
                <a:gd name="T37" fmla="*/ 50 h 79"/>
                <a:gd name="T38" fmla="*/ 40 w 51"/>
                <a:gd name="T39" fmla="*/ 23 h 79"/>
                <a:gd name="T40" fmla="*/ 29 w 51"/>
                <a:gd name="T41" fmla="*/ 5 h 79"/>
                <a:gd name="T42" fmla="*/ 12 w 51"/>
                <a:gd name="T43" fmla="*/ 35 h 79"/>
                <a:gd name="T44" fmla="*/ 22 w 51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1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2" y="79"/>
                    <a:pt x="14" y="79"/>
                  </a:cubicBezTo>
                  <a:cubicBezTo>
                    <a:pt x="7" y="79"/>
                    <a:pt x="1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2" y="66"/>
                    <a:pt x="34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0" y="56"/>
                  </a:cubicBezTo>
                  <a:cubicBezTo>
                    <a:pt x="10" y="56"/>
                    <a:pt x="5" y="48"/>
                    <a:pt x="5" y="37"/>
                  </a:cubicBezTo>
                  <a:cubicBezTo>
                    <a:pt x="5" y="21"/>
                    <a:pt x="12" y="0"/>
                    <a:pt x="29" y="0"/>
                  </a:cubicBezTo>
                  <a:cubicBezTo>
                    <a:pt x="39" y="0"/>
                    <a:pt x="42" y="7"/>
                    <a:pt x="43" y="10"/>
                  </a:cubicBezTo>
                  <a:lnTo>
                    <a:pt x="43" y="10"/>
                  </a:lnTo>
                  <a:lnTo>
                    <a:pt x="45" y="1"/>
                  </a:lnTo>
                  <a:lnTo>
                    <a:pt x="51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5" y="50"/>
                    <a:pt x="40" y="33"/>
                    <a:pt x="40" y="23"/>
                  </a:cubicBezTo>
                  <a:cubicBezTo>
                    <a:pt x="40" y="19"/>
                    <a:pt x="40" y="5"/>
                    <a:pt x="29" y="5"/>
                  </a:cubicBezTo>
                  <a:cubicBezTo>
                    <a:pt x="17" y="5"/>
                    <a:pt x="12" y="24"/>
                    <a:pt x="12" y="35"/>
                  </a:cubicBezTo>
                  <a:cubicBezTo>
                    <a:pt x="12" y="43"/>
                    <a:pt x="14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3" name="Freeform 29"/>
            <p:cNvSpPr>
              <a:spLocks/>
            </p:cNvSpPr>
            <p:nvPr userDrawn="1"/>
          </p:nvSpPr>
          <p:spPr bwMode="auto">
            <a:xfrm>
              <a:off x="9367838" y="6611938"/>
              <a:ext cx="66675" cy="104775"/>
            </a:xfrm>
            <a:custGeom>
              <a:avLst/>
              <a:gdLst>
                <a:gd name="T0" fmla="*/ 15 w 51"/>
                <a:gd name="T1" fmla="*/ 0 h 80"/>
                <a:gd name="T2" fmla="*/ 15 w 51"/>
                <a:gd name="T3" fmla="*/ 0 h 80"/>
                <a:gd name="T4" fmla="*/ 51 w 51"/>
                <a:gd name="T5" fmla="*/ 0 h 80"/>
                <a:gd name="T6" fmla="*/ 50 w 51"/>
                <a:gd name="T7" fmla="*/ 6 h 80"/>
                <a:gd name="T8" fmla="*/ 21 w 51"/>
                <a:gd name="T9" fmla="*/ 6 h 80"/>
                <a:gd name="T10" fmla="*/ 16 w 51"/>
                <a:gd name="T11" fmla="*/ 35 h 80"/>
                <a:gd name="T12" fmla="*/ 43 w 51"/>
                <a:gd name="T13" fmla="*/ 35 h 80"/>
                <a:gd name="T14" fmla="*/ 41 w 51"/>
                <a:gd name="T15" fmla="*/ 41 h 80"/>
                <a:gd name="T16" fmla="*/ 15 w 51"/>
                <a:gd name="T17" fmla="*/ 41 h 80"/>
                <a:gd name="T18" fmla="*/ 8 w 51"/>
                <a:gd name="T19" fmla="*/ 74 h 80"/>
                <a:gd name="T20" fmla="*/ 37 w 51"/>
                <a:gd name="T21" fmla="*/ 74 h 80"/>
                <a:gd name="T22" fmla="*/ 36 w 51"/>
                <a:gd name="T23" fmla="*/ 80 h 80"/>
                <a:gd name="T24" fmla="*/ 0 w 51"/>
                <a:gd name="T25" fmla="*/ 80 h 80"/>
                <a:gd name="T26" fmla="*/ 15 w 51"/>
                <a:gd name="T27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" h="80">
                  <a:moveTo>
                    <a:pt x="15" y="0"/>
                  </a:moveTo>
                  <a:lnTo>
                    <a:pt x="15" y="0"/>
                  </a:lnTo>
                  <a:lnTo>
                    <a:pt x="51" y="0"/>
                  </a:lnTo>
                  <a:lnTo>
                    <a:pt x="50" y="6"/>
                  </a:lnTo>
                  <a:lnTo>
                    <a:pt x="21" y="6"/>
                  </a:lnTo>
                  <a:lnTo>
                    <a:pt x="16" y="35"/>
                  </a:lnTo>
                  <a:lnTo>
                    <a:pt x="43" y="35"/>
                  </a:lnTo>
                  <a:lnTo>
                    <a:pt x="41" y="41"/>
                  </a:lnTo>
                  <a:lnTo>
                    <a:pt x="15" y="41"/>
                  </a:lnTo>
                  <a:lnTo>
                    <a:pt x="8" y="74"/>
                  </a:lnTo>
                  <a:lnTo>
                    <a:pt x="37" y="74"/>
                  </a:lnTo>
                  <a:lnTo>
                    <a:pt x="3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4" name="Freeform 30"/>
            <p:cNvSpPr>
              <a:spLocks/>
            </p:cNvSpPr>
            <p:nvPr userDrawn="1"/>
          </p:nvSpPr>
          <p:spPr bwMode="auto">
            <a:xfrm>
              <a:off x="9436100" y="6643688"/>
              <a:ext cx="60325" cy="73025"/>
            </a:xfrm>
            <a:custGeom>
              <a:avLst/>
              <a:gdLst>
                <a:gd name="T0" fmla="*/ 11 w 46"/>
                <a:gd name="T1" fmla="*/ 1 h 56"/>
                <a:gd name="T2" fmla="*/ 11 w 46"/>
                <a:gd name="T3" fmla="*/ 1 h 56"/>
                <a:gd name="T4" fmla="*/ 17 w 46"/>
                <a:gd name="T5" fmla="*/ 1 h 56"/>
                <a:gd name="T6" fmla="*/ 15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9 w 46"/>
                <a:gd name="T17" fmla="*/ 56 h 56"/>
                <a:gd name="T18" fmla="*/ 32 w 46"/>
                <a:gd name="T19" fmla="*/ 56 h 56"/>
                <a:gd name="T20" fmla="*/ 38 w 46"/>
                <a:gd name="T21" fmla="*/ 27 h 56"/>
                <a:gd name="T22" fmla="*/ 40 w 46"/>
                <a:gd name="T23" fmla="*/ 14 h 56"/>
                <a:gd name="T24" fmla="*/ 33 w 46"/>
                <a:gd name="T25" fmla="*/ 5 h 56"/>
                <a:gd name="T26" fmla="*/ 10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1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5" name="Freeform 31"/>
            <p:cNvSpPr>
              <a:spLocks noEditPoints="1"/>
            </p:cNvSpPr>
            <p:nvPr userDrawn="1"/>
          </p:nvSpPr>
          <p:spPr bwMode="auto">
            <a:xfrm>
              <a:off x="9507538" y="6643688"/>
              <a:ext cx="68263" cy="104775"/>
            </a:xfrm>
            <a:custGeom>
              <a:avLst/>
              <a:gdLst>
                <a:gd name="T0" fmla="*/ 41 w 52"/>
                <a:gd name="T1" fmla="*/ 56 h 79"/>
                <a:gd name="T2" fmla="*/ 41 w 52"/>
                <a:gd name="T3" fmla="*/ 56 h 79"/>
                <a:gd name="T4" fmla="*/ 15 w 52"/>
                <a:gd name="T5" fmla="*/ 79 h 79"/>
                <a:gd name="T6" fmla="*/ 0 w 52"/>
                <a:gd name="T7" fmla="*/ 76 h 79"/>
                <a:gd name="T8" fmla="*/ 1 w 52"/>
                <a:gd name="T9" fmla="*/ 69 h 79"/>
                <a:gd name="T10" fmla="*/ 16 w 52"/>
                <a:gd name="T11" fmla="*/ 73 h 79"/>
                <a:gd name="T12" fmla="*/ 35 w 52"/>
                <a:gd name="T13" fmla="*/ 56 h 79"/>
                <a:gd name="T14" fmla="*/ 36 w 52"/>
                <a:gd name="T15" fmla="*/ 48 h 79"/>
                <a:gd name="T16" fmla="*/ 36 w 52"/>
                <a:gd name="T17" fmla="*/ 48 h 79"/>
                <a:gd name="T18" fmla="*/ 21 w 52"/>
                <a:gd name="T19" fmla="*/ 56 h 79"/>
                <a:gd name="T20" fmla="*/ 5 w 52"/>
                <a:gd name="T21" fmla="*/ 37 h 79"/>
                <a:gd name="T22" fmla="*/ 30 w 52"/>
                <a:gd name="T23" fmla="*/ 0 h 79"/>
                <a:gd name="T24" fmla="*/ 43 w 52"/>
                <a:gd name="T25" fmla="*/ 10 h 79"/>
                <a:gd name="T26" fmla="*/ 44 w 52"/>
                <a:gd name="T27" fmla="*/ 10 h 79"/>
                <a:gd name="T28" fmla="*/ 45 w 52"/>
                <a:gd name="T29" fmla="*/ 1 h 79"/>
                <a:gd name="T30" fmla="*/ 52 w 52"/>
                <a:gd name="T31" fmla="*/ 1 h 79"/>
                <a:gd name="T32" fmla="*/ 41 w 52"/>
                <a:gd name="T33" fmla="*/ 56 h 79"/>
                <a:gd name="T34" fmla="*/ 22 w 52"/>
                <a:gd name="T35" fmla="*/ 50 h 79"/>
                <a:gd name="T36" fmla="*/ 22 w 52"/>
                <a:gd name="T37" fmla="*/ 50 h 79"/>
                <a:gd name="T38" fmla="*/ 41 w 52"/>
                <a:gd name="T39" fmla="*/ 23 h 79"/>
                <a:gd name="T40" fmla="*/ 30 w 52"/>
                <a:gd name="T41" fmla="*/ 5 h 79"/>
                <a:gd name="T42" fmla="*/ 12 w 52"/>
                <a:gd name="T43" fmla="*/ 35 h 79"/>
                <a:gd name="T44" fmla="*/ 22 w 52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2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3" y="79"/>
                    <a:pt x="15" y="79"/>
                  </a:cubicBezTo>
                  <a:cubicBezTo>
                    <a:pt x="7" y="79"/>
                    <a:pt x="2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3" y="66"/>
                    <a:pt x="35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1" y="56"/>
                  </a:cubicBezTo>
                  <a:cubicBezTo>
                    <a:pt x="11" y="56"/>
                    <a:pt x="5" y="48"/>
                    <a:pt x="5" y="37"/>
                  </a:cubicBezTo>
                  <a:cubicBezTo>
                    <a:pt x="5" y="21"/>
                    <a:pt x="12" y="0"/>
                    <a:pt x="30" y="0"/>
                  </a:cubicBezTo>
                  <a:cubicBezTo>
                    <a:pt x="40" y="0"/>
                    <a:pt x="42" y="7"/>
                    <a:pt x="43" y="10"/>
                  </a:cubicBezTo>
                  <a:lnTo>
                    <a:pt x="44" y="10"/>
                  </a:lnTo>
                  <a:lnTo>
                    <a:pt x="45" y="1"/>
                  </a:lnTo>
                  <a:lnTo>
                    <a:pt x="52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6" y="50"/>
                    <a:pt x="41" y="33"/>
                    <a:pt x="41" y="23"/>
                  </a:cubicBezTo>
                  <a:cubicBezTo>
                    <a:pt x="41" y="19"/>
                    <a:pt x="40" y="5"/>
                    <a:pt x="30" y="5"/>
                  </a:cubicBezTo>
                  <a:cubicBezTo>
                    <a:pt x="18" y="5"/>
                    <a:pt x="12" y="24"/>
                    <a:pt x="12" y="35"/>
                  </a:cubicBezTo>
                  <a:cubicBezTo>
                    <a:pt x="12" y="43"/>
                    <a:pt x="15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6" name="Freeform 32"/>
            <p:cNvSpPr>
              <a:spLocks noEditPoints="1"/>
            </p:cNvSpPr>
            <p:nvPr userDrawn="1"/>
          </p:nvSpPr>
          <p:spPr bwMode="auto">
            <a:xfrm>
              <a:off x="9588500" y="6611938"/>
              <a:ext cx="28575" cy="104775"/>
            </a:xfrm>
            <a:custGeom>
              <a:avLst/>
              <a:gdLst>
                <a:gd name="T0" fmla="*/ 11 w 23"/>
                <a:gd name="T1" fmla="*/ 25 h 80"/>
                <a:gd name="T2" fmla="*/ 11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1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1" y="25"/>
                  </a:moveTo>
                  <a:lnTo>
                    <a:pt x="11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1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7" name="Freeform 33"/>
            <p:cNvSpPr>
              <a:spLocks/>
            </p:cNvSpPr>
            <p:nvPr userDrawn="1"/>
          </p:nvSpPr>
          <p:spPr bwMode="auto">
            <a:xfrm>
              <a:off x="9623425" y="6643688"/>
              <a:ext cx="61913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5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2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6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4" y="0"/>
                  </a:cubicBezTo>
                  <a:cubicBezTo>
                    <a:pt x="43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8" name="Freeform 34"/>
            <p:cNvSpPr>
              <a:spLocks noEditPoints="1"/>
            </p:cNvSpPr>
            <p:nvPr userDrawn="1"/>
          </p:nvSpPr>
          <p:spPr bwMode="auto">
            <a:xfrm>
              <a:off x="9701213" y="6643688"/>
              <a:ext cx="53975" cy="74612"/>
            </a:xfrm>
            <a:custGeom>
              <a:avLst/>
              <a:gdLst>
                <a:gd name="T0" fmla="*/ 33 w 41"/>
                <a:gd name="T1" fmla="*/ 56 h 57"/>
                <a:gd name="T2" fmla="*/ 33 w 41"/>
                <a:gd name="T3" fmla="*/ 56 h 57"/>
                <a:gd name="T4" fmla="*/ 21 w 41"/>
                <a:gd name="T5" fmla="*/ 57 h 57"/>
                <a:gd name="T6" fmla="*/ 0 w 41"/>
                <a:gd name="T7" fmla="*/ 34 h 57"/>
                <a:gd name="T8" fmla="*/ 25 w 41"/>
                <a:gd name="T9" fmla="*/ 0 h 57"/>
                <a:gd name="T10" fmla="*/ 41 w 41"/>
                <a:gd name="T11" fmla="*/ 17 h 57"/>
                <a:gd name="T12" fmla="*/ 41 w 41"/>
                <a:gd name="T13" fmla="*/ 22 h 57"/>
                <a:gd name="T14" fmla="*/ 8 w 41"/>
                <a:gd name="T15" fmla="*/ 22 h 57"/>
                <a:gd name="T16" fmla="*/ 6 w 41"/>
                <a:gd name="T17" fmla="*/ 33 h 57"/>
                <a:gd name="T18" fmla="*/ 23 w 41"/>
                <a:gd name="T19" fmla="*/ 52 h 57"/>
                <a:gd name="T20" fmla="*/ 34 w 41"/>
                <a:gd name="T21" fmla="*/ 50 h 57"/>
                <a:gd name="T22" fmla="*/ 33 w 41"/>
                <a:gd name="T23" fmla="*/ 56 h 57"/>
                <a:gd name="T24" fmla="*/ 35 w 41"/>
                <a:gd name="T25" fmla="*/ 17 h 57"/>
                <a:gd name="T26" fmla="*/ 35 w 41"/>
                <a:gd name="T27" fmla="*/ 17 h 57"/>
                <a:gd name="T28" fmla="*/ 24 w 41"/>
                <a:gd name="T29" fmla="*/ 5 h 57"/>
                <a:gd name="T30" fmla="*/ 10 w 41"/>
                <a:gd name="T31" fmla="*/ 17 h 57"/>
                <a:gd name="T32" fmla="*/ 35 w 41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" h="57">
                  <a:moveTo>
                    <a:pt x="33" y="56"/>
                  </a:moveTo>
                  <a:lnTo>
                    <a:pt x="33" y="56"/>
                  </a:lnTo>
                  <a:cubicBezTo>
                    <a:pt x="29" y="57"/>
                    <a:pt x="25" y="57"/>
                    <a:pt x="21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1" y="7"/>
                    <a:pt x="41" y="17"/>
                  </a:cubicBezTo>
                  <a:cubicBezTo>
                    <a:pt x="41" y="19"/>
                    <a:pt x="41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6" y="29"/>
                    <a:pt x="6" y="33"/>
                  </a:cubicBezTo>
                  <a:cubicBezTo>
                    <a:pt x="6" y="44"/>
                    <a:pt x="11" y="52"/>
                    <a:pt x="23" y="52"/>
                  </a:cubicBezTo>
                  <a:cubicBezTo>
                    <a:pt x="27" y="52"/>
                    <a:pt x="31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3" y="5"/>
                    <a:pt x="24" y="5"/>
                  </a:cubicBezTo>
                  <a:cubicBezTo>
                    <a:pt x="15" y="5"/>
                    <a:pt x="11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9" name="Freeform 35"/>
            <p:cNvSpPr>
              <a:spLocks noEditPoints="1"/>
            </p:cNvSpPr>
            <p:nvPr userDrawn="1"/>
          </p:nvSpPr>
          <p:spPr bwMode="auto">
            <a:xfrm>
              <a:off x="9766300" y="6643688"/>
              <a:ext cx="55563" cy="74612"/>
            </a:xfrm>
            <a:custGeom>
              <a:avLst/>
              <a:gdLst>
                <a:gd name="T0" fmla="*/ 33 w 42"/>
                <a:gd name="T1" fmla="*/ 56 h 57"/>
                <a:gd name="T2" fmla="*/ 33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5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8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4 w 42"/>
                <a:gd name="T21" fmla="*/ 50 h 57"/>
                <a:gd name="T22" fmla="*/ 33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3" y="56"/>
                  </a:moveTo>
                  <a:lnTo>
                    <a:pt x="33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0" name="Freeform 36"/>
            <p:cNvSpPr>
              <a:spLocks/>
            </p:cNvSpPr>
            <p:nvPr userDrawn="1"/>
          </p:nvSpPr>
          <p:spPr bwMode="auto">
            <a:xfrm>
              <a:off x="9829800" y="6643688"/>
              <a:ext cx="44450" cy="73025"/>
            </a:xfrm>
            <a:custGeom>
              <a:avLst/>
              <a:gdLst>
                <a:gd name="T0" fmla="*/ 11 w 34"/>
                <a:gd name="T1" fmla="*/ 1 h 56"/>
                <a:gd name="T2" fmla="*/ 11 w 34"/>
                <a:gd name="T3" fmla="*/ 1 h 56"/>
                <a:gd name="T4" fmla="*/ 17 w 34"/>
                <a:gd name="T5" fmla="*/ 1 h 56"/>
                <a:gd name="T6" fmla="*/ 15 w 34"/>
                <a:gd name="T7" fmla="*/ 10 h 56"/>
                <a:gd name="T8" fmla="*/ 15 w 34"/>
                <a:gd name="T9" fmla="*/ 10 h 56"/>
                <a:gd name="T10" fmla="*/ 34 w 34"/>
                <a:gd name="T11" fmla="*/ 0 h 56"/>
                <a:gd name="T12" fmla="*/ 33 w 34"/>
                <a:gd name="T13" fmla="*/ 6 h 56"/>
                <a:gd name="T14" fmla="*/ 10 w 34"/>
                <a:gd name="T15" fmla="*/ 36 h 56"/>
                <a:gd name="T16" fmla="*/ 6 w 34"/>
                <a:gd name="T17" fmla="*/ 56 h 56"/>
                <a:gd name="T18" fmla="*/ 0 w 34"/>
                <a:gd name="T19" fmla="*/ 56 h 56"/>
                <a:gd name="T20" fmla="*/ 11 w 34"/>
                <a:gd name="T21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0"/>
                  </a:lnTo>
                  <a:lnTo>
                    <a:pt x="15" y="10"/>
                  </a:lnTo>
                  <a:cubicBezTo>
                    <a:pt x="19" y="2"/>
                    <a:pt x="26" y="0"/>
                    <a:pt x="34" y="0"/>
                  </a:cubicBezTo>
                  <a:lnTo>
                    <a:pt x="33" y="6"/>
                  </a:lnTo>
                  <a:cubicBezTo>
                    <a:pt x="15" y="6"/>
                    <a:pt x="12" y="24"/>
                    <a:pt x="10" y="36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1" name="Freeform 37"/>
            <p:cNvSpPr>
              <a:spLocks/>
            </p:cNvSpPr>
            <p:nvPr userDrawn="1"/>
          </p:nvSpPr>
          <p:spPr bwMode="auto">
            <a:xfrm>
              <a:off x="9875838" y="6643688"/>
              <a:ext cx="55563" cy="74612"/>
            </a:xfrm>
            <a:custGeom>
              <a:avLst/>
              <a:gdLst>
                <a:gd name="T0" fmla="*/ 28 w 42"/>
                <a:gd name="T1" fmla="*/ 25 h 57"/>
                <a:gd name="T2" fmla="*/ 28 w 42"/>
                <a:gd name="T3" fmla="*/ 25 h 57"/>
                <a:gd name="T4" fmla="*/ 38 w 42"/>
                <a:gd name="T5" fmla="*/ 40 h 57"/>
                <a:gd name="T6" fmla="*/ 16 w 42"/>
                <a:gd name="T7" fmla="*/ 57 h 57"/>
                <a:gd name="T8" fmla="*/ 0 w 42"/>
                <a:gd name="T9" fmla="*/ 54 h 57"/>
                <a:gd name="T10" fmla="*/ 1 w 42"/>
                <a:gd name="T11" fmla="*/ 48 h 57"/>
                <a:gd name="T12" fmla="*/ 17 w 42"/>
                <a:gd name="T13" fmla="*/ 52 h 57"/>
                <a:gd name="T14" fmla="*/ 32 w 42"/>
                <a:gd name="T15" fmla="*/ 41 h 57"/>
                <a:gd name="T16" fmla="*/ 23 w 42"/>
                <a:gd name="T17" fmla="*/ 31 h 57"/>
                <a:gd name="T18" fmla="*/ 19 w 42"/>
                <a:gd name="T19" fmla="*/ 29 h 57"/>
                <a:gd name="T20" fmla="*/ 8 w 42"/>
                <a:gd name="T21" fmla="*/ 15 h 57"/>
                <a:gd name="T22" fmla="*/ 26 w 42"/>
                <a:gd name="T23" fmla="*/ 0 h 57"/>
                <a:gd name="T24" fmla="*/ 42 w 42"/>
                <a:gd name="T25" fmla="*/ 3 h 57"/>
                <a:gd name="T26" fmla="*/ 41 w 42"/>
                <a:gd name="T27" fmla="*/ 9 h 57"/>
                <a:gd name="T28" fmla="*/ 26 w 42"/>
                <a:gd name="T29" fmla="*/ 5 h 57"/>
                <a:gd name="T30" fmla="*/ 15 w 42"/>
                <a:gd name="T31" fmla="*/ 14 h 57"/>
                <a:gd name="T32" fmla="*/ 24 w 42"/>
                <a:gd name="T33" fmla="*/ 23 h 57"/>
                <a:gd name="T34" fmla="*/ 28 w 42"/>
                <a:gd name="T35" fmla="*/ 2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2" h="57">
                  <a:moveTo>
                    <a:pt x="28" y="25"/>
                  </a:moveTo>
                  <a:lnTo>
                    <a:pt x="28" y="25"/>
                  </a:lnTo>
                  <a:cubicBezTo>
                    <a:pt x="33" y="28"/>
                    <a:pt x="38" y="32"/>
                    <a:pt x="38" y="40"/>
                  </a:cubicBezTo>
                  <a:cubicBezTo>
                    <a:pt x="38" y="53"/>
                    <a:pt x="27" y="57"/>
                    <a:pt x="16" y="57"/>
                  </a:cubicBezTo>
                  <a:cubicBezTo>
                    <a:pt x="8" y="57"/>
                    <a:pt x="2" y="55"/>
                    <a:pt x="0" y="54"/>
                  </a:cubicBezTo>
                  <a:lnTo>
                    <a:pt x="1" y="48"/>
                  </a:lnTo>
                  <a:cubicBezTo>
                    <a:pt x="3" y="49"/>
                    <a:pt x="10" y="52"/>
                    <a:pt x="17" y="52"/>
                  </a:cubicBezTo>
                  <a:cubicBezTo>
                    <a:pt x="24" y="52"/>
                    <a:pt x="32" y="48"/>
                    <a:pt x="32" y="41"/>
                  </a:cubicBezTo>
                  <a:cubicBezTo>
                    <a:pt x="32" y="35"/>
                    <a:pt x="26" y="33"/>
                    <a:pt x="23" y="31"/>
                  </a:cubicBezTo>
                  <a:lnTo>
                    <a:pt x="19" y="29"/>
                  </a:lnTo>
                  <a:cubicBezTo>
                    <a:pt x="14" y="26"/>
                    <a:pt x="8" y="23"/>
                    <a:pt x="8" y="15"/>
                  </a:cubicBezTo>
                  <a:cubicBezTo>
                    <a:pt x="8" y="3"/>
                    <a:pt x="18" y="0"/>
                    <a:pt x="26" y="0"/>
                  </a:cubicBezTo>
                  <a:cubicBezTo>
                    <a:pt x="33" y="0"/>
                    <a:pt x="38" y="1"/>
                    <a:pt x="42" y="3"/>
                  </a:cubicBezTo>
                  <a:lnTo>
                    <a:pt x="41" y="9"/>
                  </a:lnTo>
                  <a:cubicBezTo>
                    <a:pt x="39" y="8"/>
                    <a:pt x="33" y="5"/>
                    <a:pt x="26" y="5"/>
                  </a:cubicBezTo>
                  <a:cubicBezTo>
                    <a:pt x="20" y="5"/>
                    <a:pt x="15" y="8"/>
                    <a:pt x="15" y="14"/>
                  </a:cubicBezTo>
                  <a:cubicBezTo>
                    <a:pt x="15" y="19"/>
                    <a:pt x="21" y="21"/>
                    <a:pt x="24" y="23"/>
                  </a:cubicBezTo>
                  <a:lnTo>
                    <a:pt x="28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pic>
        <p:nvPicPr>
          <p:cNvPr id="62" name="Picture 3" descr="X:\Teams\C-MaC_new\__Corona\Icons\Haende_waschen_PNG_M Office 1280 (RGB)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93370" y="2557748"/>
            <a:ext cx="761999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4" descr="X:\Teams\C-MaC_new\__Corona\Icons\In_Armbeuge_niesen_PNG_M Office 1280 (RGB)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93369" y="3473648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X:\Teams\C-MaC_new\__Corona\Icons\Abstand_halten_PNG_M Office 1280 (RGB)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93370" y="4414712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6" descr="X:\Teams\C-MaC_new\__Corona\Icons\Keine_Gruppen_PNG_M Office 1280 (RGB)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93369" y="5341094"/>
            <a:ext cx="762000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7" descr="X:\Teams\C-MaC_new\__Corona\Icons\Keine_Hand_im_Gesicht_PNG_M Office 1280 (RGB).png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33366" y="2557748"/>
            <a:ext cx="758882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8" descr="X:\Teams\C-MaC_new\__Corona\Icons\Keine_Hand_schuetteln_PNG_M Office 1280 (RGB).png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33365" y="3354897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5" descr="X:\Teams\C-MaC_new\__Corona\Icons\Info_i_PNG_M Office 1280 (RGB).png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33364" y="4153463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519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quarter" idx="33"/>
          </p:nvPr>
        </p:nvSpPr>
        <p:spPr>
          <a:xfrm>
            <a:off x="747221" y="2633697"/>
            <a:ext cx="10790166" cy="5542254"/>
          </a:xfrm>
        </p:spPr>
        <p:txBody>
          <a:bodyPr/>
          <a:lstStyle/>
          <a:p>
            <a:pPr lvl="2"/>
            <a:r>
              <a:rPr lang="en-US" dirty="0" err="1"/>
              <a:t>Ellerinizi</a:t>
            </a:r>
            <a:r>
              <a:rPr lang="en-US" dirty="0"/>
              <a:t> </a:t>
            </a:r>
            <a:r>
              <a:rPr lang="en-US" dirty="0" err="1"/>
              <a:t>sabunla</a:t>
            </a:r>
            <a:r>
              <a:rPr lang="en-US" dirty="0"/>
              <a:t> 20 </a:t>
            </a:r>
            <a:r>
              <a:rPr lang="en-US" dirty="0" err="1"/>
              <a:t>ila</a:t>
            </a:r>
            <a:r>
              <a:rPr lang="en-US" dirty="0"/>
              <a:t> 30 </a:t>
            </a:r>
            <a:r>
              <a:rPr lang="en-US" dirty="0" err="1"/>
              <a:t>saniye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boyunca</a:t>
            </a:r>
            <a:r>
              <a:rPr lang="en-US" dirty="0" smtClean="0"/>
              <a:t> </a:t>
            </a:r>
            <a:r>
              <a:rPr lang="en-US" dirty="0" err="1"/>
              <a:t>iyice</a:t>
            </a:r>
            <a:r>
              <a:rPr lang="en-US" dirty="0"/>
              <a:t> </a:t>
            </a:r>
            <a:r>
              <a:rPr lang="en-US" dirty="0" err="1"/>
              <a:t>yıkayın</a:t>
            </a:r>
            <a:r>
              <a:rPr lang="en-US" dirty="0"/>
              <a:t>.</a:t>
            </a:r>
          </a:p>
          <a:p>
            <a:pPr lvl="2"/>
            <a:endParaRPr lang="en-US" dirty="0"/>
          </a:p>
          <a:p>
            <a:pPr lvl="2"/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kullanımlık</a:t>
            </a:r>
            <a:r>
              <a:rPr lang="en-US" dirty="0"/>
              <a:t> </a:t>
            </a:r>
            <a:r>
              <a:rPr lang="en-US" dirty="0" err="1"/>
              <a:t>mendile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kolunuzu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dolandırırcasına</a:t>
            </a:r>
            <a:r>
              <a:rPr lang="en-US" dirty="0" smtClean="0"/>
              <a:t> </a:t>
            </a:r>
            <a:r>
              <a:rPr lang="en-US" dirty="0" err="1"/>
              <a:t>öksürün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hapşırın</a:t>
            </a:r>
            <a:r>
              <a:rPr lang="en-US" dirty="0"/>
              <a:t>.</a:t>
            </a:r>
          </a:p>
          <a:p>
            <a:pPr lvl="2"/>
            <a:endParaRPr lang="en-US" dirty="0"/>
          </a:p>
          <a:p>
            <a:pPr lvl="2"/>
            <a:r>
              <a:rPr lang="pt-BR" dirty="0"/>
              <a:t>Mümkünse, diğer insanlara 1,5 m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mesafede durun</a:t>
            </a:r>
            <a:r>
              <a:rPr lang="en-US" dirty="0" smtClean="0"/>
              <a:t>.</a:t>
            </a:r>
            <a:endParaRPr lang="en-US" dirty="0"/>
          </a:p>
          <a:p>
            <a:pPr lvl="2"/>
            <a:endParaRPr lang="en-US" dirty="0"/>
          </a:p>
          <a:p>
            <a:pPr lvl="2"/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gruplardan</a:t>
            </a:r>
            <a:r>
              <a:rPr lang="en-US" dirty="0"/>
              <a:t> </a:t>
            </a:r>
            <a:r>
              <a:rPr lang="en-US" dirty="0" err="1"/>
              <a:t>kaçının</a:t>
            </a:r>
            <a:r>
              <a:rPr lang="en-US" dirty="0"/>
              <a:t>, </a:t>
            </a:r>
            <a:r>
              <a:rPr lang="en-US" dirty="0" err="1"/>
              <a:t>mümkünse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telefonla</a:t>
            </a:r>
            <a:r>
              <a:rPr lang="en-US" dirty="0" smtClean="0"/>
              <a:t> </a:t>
            </a:r>
            <a:r>
              <a:rPr lang="en-US" dirty="0" err="1"/>
              <a:t>veya</a:t>
            </a:r>
            <a:r>
              <a:rPr lang="en-US" dirty="0"/>
              <a:t> WebEx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toplantı</a:t>
            </a:r>
            <a:r>
              <a:rPr lang="en-US" dirty="0"/>
              <a:t> </a:t>
            </a:r>
            <a:r>
              <a:rPr lang="en-US" dirty="0" err="1"/>
              <a:t>yapın</a:t>
            </a:r>
            <a:r>
              <a:rPr lang="en-US" dirty="0"/>
              <a:t>.</a:t>
            </a:r>
            <a:endParaRPr lang="de-DE" dirty="0"/>
          </a:p>
          <a:p>
            <a:endParaRPr lang="de-DE" sz="2800" dirty="0"/>
          </a:p>
          <a:p>
            <a:r>
              <a:rPr lang="en-US" sz="2800" dirty="0" err="1"/>
              <a:t>Lütfen</a:t>
            </a:r>
            <a:r>
              <a:rPr lang="en-US" sz="2800" dirty="0"/>
              <a:t> </a:t>
            </a:r>
            <a:r>
              <a:rPr lang="en-US" sz="2800" dirty="0" err="1"/>
              <a:t>bu</a:t>
            </a:r>
            <a:r>
              <a:rPr lang="en-US" sz="2800" dirty="0"/>
              <a:t> </a:t>
            </a:r>
            <a:r>
              <a:rPr lang="en-US" sz="2800" dirty="0" err="1"/>
              <a:t>önlemleri</a:t>
            </a:r>
            <a:r>
              <a:rPr lang="en-US" sz="2800" dirty="0"/>
              <a:t> </a:t>
            </a:r>
            <a:r>
              <a:rPr lang="en-US" sz="2800" dirty="0" err="1"/>
              <a:t>özel</a:t>
            </a:r>
            <a:r>
              <a:rPr lang="en-US" sz="2800" dirty="0"/>
              <a:t> </a:t>
            </a:r>
            <a:r>
              <a:rPr lang="en-US" sz="2800" dirty="0" err="1"/>
              <a:t>ortamınızda</a:t>
            </a:r>
            <a:r>
              <a:rPr lang="en-US" sz="2800" dirty="0"/>
              <a:t> da </a:t>
            </a:r>
            <a:r>
              <a:rPr lang="en-US" sz="2800" dirty="0" err="1"/>
              <a:t>uygulayın</a:t>
            </a:r>
            <a:r>
              <a:rPr lang="en-US" sz="2800" dirty="0"/>
              <a:t>!</a:t>
            </a:r>
            <a:endParaRPr lang="en-US" dirty="0"/>
          </a:p>
        </p:txBody>
      </p:sp>
      <p:sp>
        <p:nvSpPr>
          <p:cNvPr id="2" name="Inhaltsplatzhalter 1"/>
          <p:cNvSpPr>
            <a:spLocks noGrp="1"/>
          </p:cNvSpPr>
          <p:nvPr>
            <p:ph sz="quarter" idx="32"/>
          </p:nvPr>
        </p:nvSpPr>
        <p:spPr>
          <a:xfrm>
            <a:off x="6601724" y="2631968"/>
            <a:ext cx="5592966" cy="5543983"/>
          </a:xfrm>
        </p:spPr>
        <p:txBody>
          <a:bodyPr/>
          <a:lstStyle/>
          <a:p>
            <a:pPr lvl="2"/>
            <a:r>
              <a:rPr lang="en-US" dirty="0" err="1"/>
              <a:t>Mümkünse</a:t>
            </a:r>
            <a:r>
              <a:rPr lang="en-US" dirty="0"/>
              <a:t> </a:t>
            </a:r>
            <a:r>
              <a:rPr lang="en-US" dirty="0" err="1"/>
              <a:t>yüzünüze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/>
              <a:t>gözler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ağız</a:t>
            </a:r>
            <a:r>
              <a:rPr lang="en-US" dirty="0"/>
              <a:t>, </a:t>
            </a:r>
            <a:r>
              <a:rPr lang="en-US" dirty="0" err="1"/>
              <a:t>burun</a:t>
            </a:r>
            <a:r>
              <a:rPr lang="en-US" dirty="0"/>
              <a:t>) </a:t>
            </a:r>
            <a:r>
              <a:rPr lang="en-US" dirty="0" err="1"/>
              <a:t>dokunmayın</a:t>
            </a:r>
            <a:r>
              <a:rPr lang="en-US" dirty="0"/>
              <a:t>.</a:t>
            </a:r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en-US" dirty="0"/>
              <a:t>El </a:t>
            </a:r>
            <a:r>
              <a:rPr lang="en-US" dirty="0" err="1"/>
              <a:t>sıkışmaktan</a:t>
            </a:r>
            <a:r>
              <a:rPr lang="en-US" dirty="0"/>
              <a:t> </a:t>
            </a:r>
            <a:r>
              <a:rPr lang="en-US" dirty="0" err="1"/>
              <a:t>kaçının</a:t>
            </a:r>
            <a:r>
              <a:rPr lang="en-US" dirty="0"/>
              <a:t>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/>
              <a:t>Bunun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gülümseyin</a:t>
            </a:r>
            <a:r>
              <a:rPr lang="en-US" dirty="0"/>
              <a:t>.</a:t>
            </a:r>
          </a:p>
          <a:p>
            <a:pPr marL="0" lvl="2" indent="0">
              <a:buNone/>
            </a:pPr>
            <a:endParaRPr lang="en-US" dirty="0"/>
          </a:p>
          <a:p>
            <a:pPr lvl="2"/>
            <a:r>
              <a:rPr lang="en-US" dirty="0" err="1"/>
              <a:t>Ortamınızda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korona</a:t>
            </a:r>
            <a:r>
              <a:rPr lang="en-US" dirty="0"/>
              <a:t> </a:t>
            </a:r>
            <a:r>
              <a:rPr lang="en-US" dirty="0" err="1"/>
              <a:t>vakası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olursa</a:t>
            </a:r>
            <a:r>
              <a:rPr lang="en-US" dirty="0" smtClean="0"/>
              <a:t> </a:t>
            </a:r>
            <a:r>
              <a:rPr lang="en-US" dirty="0" err="1"/>
              <a:t>amirinize</a:t>
            </a:r>
            <a:r>
              <a:rPr lang="en-US" dirty="0"/>
              <a:t> </a:t>
            </a:r>
            <a:r>
              <a:rPr lang="en-US" dirty="0" err="1"/>
              <a:t>haber</a:t>
            </a:r>
            <a:r>
              <a:rPr lang="en-US" dirty="0"/>
              <a:t> </a:t>
            </a:r>
            <a:r>
              <a:rPr lang="en-US" dirty="0" err="1"/>
              <a:t>verin</a:t>
            </a:r>
            <a:r>
              <a:rPr lang="en-US" dirty="0"/>
              <a:t>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sz="1800" b="1" dirty="0" err="1">
                <a:solidFill>
                  <a:schemeClr val="accent1"/>
                </a:solidFill>
              </a:rPr>
              <a:t>Koronavirüs</a:t>
            </a:r>
            <a:r>
              <a:rPr lang="de-DE" sz="1800" b="1" dirty="0">
                <a:solidFill>
                  <a:schemeClr val="accent1"/>
                </a:solidFill>
              </a:rPr>
              <a:t> </a:t>
            </a:r>
            <a:r>
              <a:rPr lang="de-DE" sz="1800" b="1" dirty="0" smtClean="0">
                <a:solidFill>
                  <a:schemeClr val="accent1"/>
                </a:solidFill>
              </a:rPr>
              <a:t>:</a:t>
            </a:r>
          </a:p>
          <a:p>
            <a:r>
              <a:rPr lang="de-DE" dirty="0" err="1"/>
              <a:t>Kendimizi</a:t>
            </a:r>
            <a:r>
              <a:rPr lang="de-DE" dirty="0"/>
              <a:t> </a:t>
            </a:r>
            <a:r>
              <a:rPr lang="de-DE" dirty="0" err="1"/>
              <a:t>nasıl</a:t>
            </a:r>
            <a:r>
              <a:rPr lang="de-DE" dirty="0"/>
              <a:t> </a:t>
            </a:r>
            <a:r>
              <a:rPr lang="de-DE" dirty="0" err="1"/>
              <a:t>korumalıyız</a:t>
            </a:r>
            <a:r>
              <a:rPr lang="de-DE" dirty="0"/>
              <a:t>!</a:t>
            </a:r>
            <a:endParaRPr lang="en-US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30"/>
          </p:nvPr>
        </p:nvSpPr>
        <p:spPr/>
      </p:sp>
      <p:sp>
        <p:nvSpPr>
          <p:cNvPr id="6" name="Bildplatzhalter 5"/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7" name="Bildplatzhalter 6"/>
          <p:cNvSpPr>
            <a:spLocks noGrp="1"/>
          </p:cNvSpPr>
          <p:nvPr>
            <p:ph type="pic" sz="quarter" idx="34"/>
          </p:nvPr>
        </p:nvSpPr>
        <p:spPr/>
      </p:sp>
      <p:sp>
        <p:nvSpPr>
          <p:cNvPr id="8" name="Bildplatzhalter 7"/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9" name="Fußzeilenplatzhalt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E5CB8F3-0C1D-3B41-8384-285176E3E6E0}" type="slidenum">
              <a:rPr lang="de-DE" smtClean="0"/>
              <a:pPr/>
              <a:t>9</a:t>
            </a:fld>
            <a:endParaRPr lang="de-DE" dirty="0"/>
          </a:p>
        </p:txBody>
      </p:sp>
      <p:grpSp>
        <p:nvGrpSpPr>
          <p:cNvPr id="11" name="Gruppieren 10"/>
          <p:cNvGrpSpPr/>
          <p:nvPr/>
        </p:nvGrpSpPr>
        <p:grpSpPr>
          <a:xfrm>
            <a:off x="9345005" y="917343"/>
            <a:ext cx="2317712" cy="821403"/>
            <a:chOff x="7893050" y="6149976"/>
            <a:chExt cx="2084388" cy="696911"/>
          </a:xfrm>
        </p:grpSpPr>
        <p:sp>
          <p:nvSpPr>
            <p:cNvPr id="12" name="Freeform 8"/>
            <p:cNvSpPr>
              <a:spLocks/>
            </p:cNvSpPr>
            <p:nvPr userDrawn="1"/>
          </p:nvSpPr>
          <p:spPr bwMode="auto">
            <a:xfrm>
              <a:off x="8259763" y="6189663"/>
              <a:ext cx="182563" cy="288925"/>
            </a:xfrm>
            <a:custGeom>
              <a:avLst/>
              <a:gdLst>
                <a:gd name="T0" fmla="*/ 56 w 140"/>
                <a:gd name="T1" fmla="*/ 176 h 218"/>
                <a:gd name="T2" fmla="*/ 56 w 140"/>
                <a:gd name="T3" fmla="*/ 176 h 218"/>
                <a:gd name="T4" fmla="*/ 93 w 140"/>
                <a:gd name="T5" fmla="*/ 0 h 218"/>
                <a:gd name="T6" fmla="*/ 90 w 140"/>
                <a:gd name="T7" fmla="*/ 0 h 218"/>
                <a:gd name="T8" fmla="*/ 46 w 140"/>
                <a:gd name="T9" fmla="*/ 0 h 218"/>
                <a:gd name="T10" fmla="*/ 0 w 140"/>
                <a:gd name="T11" fmla="*/ 218 h 218"/>
                <a:gd name="T12" fmla="*/ 131 w 140"/>
                <a:gd name="T13" fmla="*/ 218 h 218"/>
                <a:gd name="T14" fmla="*/ 140 w 140"/>
                <a:gd name="T15" fmla="*/ 176 h 218"/>
                <a:gd name="T16" fmla="*/ 56 w 140"/>
                <a:gd name="T17" fmla="*/ 17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0" h="218">
                  <a:moveTo>
                    <a:pt x="56" y="176"/>
                  </a:moveTo>
                  <a:lnTo>
                    <a:pt x="56" y="176"/>
                  </a:lnTo>
                  <a:cubicBezTo>
                    <a:pt x="57" y="171"/>
                    <a:pt x="93" y="0"/>
                    <a:pt x="93" y="0"/>
                  </a:cubicBezTo>
                  <a:lnTo>
                    <a:pt x="90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131" y="218"/>
                  </a:lnTo>
                  <a:lnTo>
                    <a:pt x="140" y="176"/>
                  </a:lnTo>
                  <a:lnTo>
                    <a:pt x="56" y="176"/>
                  </a:ln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" name="Freeform 9"/>
            <p:cNvSpPr>
              <a:spLocks noEditPoints="1"/>
            </p:cNvSpPr>
            <p:nvPr userDrawn="1"/>
          </p:nvSpPr>
          <p:spPr bwMode="auto">
            <a:xfrm>
              <a:off x="8455025" y="6253163"/>
              <a:ext cx="239713" cy="231775"/>
            </a:xfrm>
            <a:custGeom>
              <a:avLst/>
              <a:gdLst>
                <a:gd name="T0" fmla="*/ 166 w 183"/>
                <a:gd name="T1" fmla="*/ 25 h 175"/>
                <a:gd name="T2" fmla="*/ 166 w 183"/>
                <a:gd name="T3" fmla="*/ 25 h 175"/>
                <a:gd name="T4" fmla="*/ 110 w 183"/>
                <a:gd name="T5" fmla="*/ 0 h 175"/>
                <a:gd name="T6" fmla="*/ 5 w 183"/>
                <a:gd name="T7" fmla="*/ 88 h 175"/>
                <a:gd name="T8" fmla="*/ 18 w 183"/>
                <a:gd name="T9" fmla="*/ 150 h 175"/>
                <a:gd name="T10" fmla="*/ 74 w 183"/>
                <a:gd name="T11" fmla="*/ 175 h 175"/>
                <a:gd name="T12" fmla="*/ 178 w 183"/>
                <a:gd name="T13" fmla="*/ 88 h 175"/>
                <a:gd name="T14" fmla="*/ 166 w 183"/>
                <a:gd name="T15" fmla="*/ 25 h 175"/>
                <a:gd name="T16" fmla="*/ 48 w 183"/>
                <a:gd name="T17" fmla="*/ 89 h 175"/>
                <a:gd name="T18" fmla="*/ 48 w 183"/>
                <a:gd name="T19" fmla="*/ 89 h 175"/>
                <a:gd name="T20" fmla="*/ 102 w 183"/>
                <a:gd name="T21" fmla="*/ 40 h 175"/>
                <a:gd name="T22" fmla="*/ 128 w 183"/>
                <a:gd name="T23" fmla="*/ 52 h 175"/>
                <a:gd name="T24" fmla="*/ 135 w 183"/>
                <a:gd name="T25" fmla="*/ 88 h 175"/>
                <a:gd name="T26" fmla="*/ 81 w 183"/>
                <a:gd name="T27" fmla="*/ 135 h 175"/>
                <a:gd name="T28" fmla="*/ 54 w 183"/>
                <a:gd name="T29" fmla="*/ 123 h 175"/>
                <a:gd name="T30" fmla="*/ 48 w 183"/>
                <a:gd name="T31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3" h="175">
                  <a:moveTo>
                    <a:pt x="166" y="25"/>
                  </a:moveTo>
                  <a:lnTo>
                    <a:pt x="166" y="25"/>
                  </a:lnTo>
                  <a:cubicBezTo>
                    <a:pt x="153" y="9"/>
                    <a:pt x="133" y="0"/>
                    <a:pt x="110" y="0"/>
                  </a:cubicBezTo>
                  <a:cubicBezTo>
                    <a:pt x="62" y="0"/>
                    <a:pt x="15" y="39"/>
                    <a:pt x="5" y="88"/>
                  </a:cubicBezTo>
                  <a:cubicBezTo>
                    <a:pt x="0" y="111"/>
                    <a:pt x="5" y="134"/>
                    <a:pt x="18" y="150"/>
                  </a:cubicBezTo>
                  <a:cubicBezTo>
                    <a:pt x="31" y="166"/>
                    <a:pt x="51" y="175"/>
                    <a:pt x="74" y="175"/>
                  </a:cubicBezTo>
                  <a:cubicBezTo>
                    <a:pt x="116" y="175"/>
                    <a:pt x="166" y="145"/>
                    <a:pt x="178" y="88"/>
                  </a:cubicBezTo>
                  <a:cubicBezTo>
                    <a:pt x="183" y="64"/>
                    <a:pt x="179" y="42"/>
                    <a:pt x="166" y="25"/>
                  </a:cubicBez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5" y="56"/>
                    <a:pt x="84" y="40"/>
                    <a:pt x="102" y="40"/>
                  </a:cubicBezTo>
                  <a:cubicBezTo>
                    <a:pt x="113" y="40"/>
                    <a:pt x="122" y="45"/>
                    <a:pt x="128" y="52"/>
                  </a:cubicBezTo>
                  <a:cubicBezTo>
                    <a:pt x="136" y="62"/>
                    <a:pt x="138" y="74"/>
                    <a:pt x="135" y="88"/>
                  </a:cubicBezTo>
                  <a:cubicBezTo>
                    <a:pt x="130" y="111"/>
                    <a:pt x="109" y="135"/>
                    <a:pt x="81" y="135"/>
                  </a:cubicBezTo>
                  <a:cubicBezTo>
                    <a:pt x="70" y="135"/>
                    <a:pt x="60" y="131"/>
                    <a:pt x="54" y="123"/>
                  </a:cubicBezTo>
                  <a:cubicBezTo>
                    <a:pt x="47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8693150" y="6189663"/>
              <a:ext cx="225425" cy="288925"/>
            </a:xfrm>
            <a:custGeom>
              <a:avLst/>
              <a:gdLst>
                <a:gd name="T0" fmla="*/ 163 w 173"/>
                <a:gd name="T1" fmla="*/ 74 h 218"/>
                <a:gd name="T2" fmla="*/ 163 w 173"/>
                <a:gd name="T3" fmla="*/ 74 h 218"/>
                <a:gd name="T4" fmla="*/ 117 w 173"/>
                <a:gd name="T5" fmla="*/ 48 h 218"/>
                <a:gd name="T6" fmla="*/ 76 w 173"/>
                <a:gd name="T7" fmla="*/ 61 h 218"/>
                <a:gd name="T8" fmla="*/ 89 w 173"/>
                <a:gd name="T9" fmla="*/ 0 h 218"/>
                <a:gd name="T10" fmla="*/ 86 w 173"/>
                <a:gd name="T11" fmla="*/ 0 h 218"/>
                <a:gd name="T12" fmla="*/ 46 w 173"/>
                <a:gd name="T13" fmla="*/ 0 h 218"/>
                <a:gd name="T14" fmla="*/ 0 w 173"/>
                <a:gd name="T15" fmla="*/ 218 h 218"/>
                <a:gd name="T16" fmla="*/ 43 w 173"/>
                <a:gd name="T17" fmla="*/ 218 h 218"/>
                <a:gd name="T18" fmla="*/ 61 w 173"/>
                <a:gd name="T19" fmla="*/ 135 h 218"/>
                <a:gd name="T20" fmla="*/ 101 w 173"/>
                <a:gd name="T21" fmla="*/ 88 h 218"/>
                <a:gd name="T22" fmla="*/ 119 w 173"/>
                <a:gd name="T23" fmla="*/ 95 h 218"/>
                <a:gd name="T24" fmla="*/ 121 w 173"/>
                <a:gd name="T25" fmla="*/ 134 h 218"/>
                <a:gd name="T26" fmla="*/ 103 w 173"/>
                <a:gd name="T27" fmla="*/ 218 h 218"/>
                <a:gd name="T28" fmla="*/ 146 w 173"/>
                <a:gd name="T29" fmla="*/ 218 h 218"/>
                <a:gd name="T30" fmla="*/ 165 w 173"/>
                <a:gd name="T31" fmla="*/ 126 h 218"/>
                <a:gd name="T32" fmla="*/ 163 w 173"/>
                <a:gd name="T33" fmla="*/ 74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218">
                  <a:moveTo>
                    <a:pt x="163" y="74"/>
                  </a:moveTo>
                  <a:lnTo>
                    <a:pt x="163" y="74"/>
                  </a:lnTo>
                  <a:cubicBezTo>
                    <a:pt x="154" y="59"/>
                    <a:pt x="136" y="48"/>
                    <a:pt x="117" y="48"/>
                  </a:cubicBezTo>
                  <a:cubicBezTo>
                    <a:pt x="98" y="48"/>
                    <a:pt x="84" y="56"/>
                    <a:pt x="76" y="61"/>
                  </a:cubicBezTo>
                  <a:cubicBezTo>
                    <a:pt x="78" y="51"/>
                    <a:pt x="89" y="0"/>
                    <a:pt x="89" y="0"/>
                  </a:cubicBezTo>
                  <a:lnTo>
                    <a:pt x="86" y="0"/>
                  </a:lnTo>
                  <a:lnTo>
                    <a:pt x="46" y="0"/>
                  </a:lnTo>
                  <a:lnTo>
                    <a:pt x="0" y="218"/>
                  </a:lnTo>
                  <a:lnTo>
                    <a:pt x="43" y="218"/>
                  </a:lnTo>
                  <a:lnTo>
                    <a:pt x="61" y="135"/>
                  </a:lnTo>
                  <a:cubicBezTo>
                    <a:pt x="63" y="122"/>
                    <a:pt x="71" y="88"/>
                    <a:pt x="101" y="88"/>
                  </a:cubicBezTo>
                  <a:cubicBezTo>
                    <a:pt x="109" y="88"/>
                    <a:pt x="115" y="90"/>
                    <a:pt x="119" y="95"/>
                  </a:cubicBezTo>
                  <a:cubicBezTo>
                    <a:pt x="127" y="105"/>
                    <a:pt x="123" y="124"/>
                    <a:pt x="121" y="134"/>
                  </a:cubicBezTo>
                  <a:lnTo>
                    <a:pt x="103" y="218"/>
                  </a:lnTo>
                  <a:lnTo>
                    <a:pt x="146" y="218"/>
                  </a:lnTo>
                  <a:lnTo>
                    <a:pt x="165" y="126"/>
                  </a:lnTo>
                  <a:cubicBezTo>
                    <a:pt x="168" y="114"/>
                    <a:pt x="173" y="91"/>
                    <a:pt x="163" y="74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8918575" y="6253163"/>
              <a:ext cx="352425" cy="225425"/>
            </a:xfrm>
            <a:custGeom>
              <a:avLst/>
              <a:gdLst>
                <a:gd name="T0" fmla="*/ 261 w 269"/>
                <a:gd name="T1" fmla="*/ 26 h 170"/>
                <a:gd name="T2" fmla="*/ 261 w 269"/>
                <a:gd name="T3" fmla="*/ 26 h 170"/>
                <a:gd name="T4" fmla="*/ 212 w 269"/>
                <a:gd name="T5" fmla="*/ 0 h 170"/>
                <a:gd name="T6" fmla="*/ 156 w 269"/>
                <a:gd name="T7" fmla="*/ 24 h 170"/>
                <a:gd name="T8" fmla="*/ 115 w 269"/>
                <a:gd name="T9" fmla="*/ 0 h 170"/>
                <a:gd name="T10" fmla="*/ 73 w 269"/>
                <a:gd name="T11" fmla="*/ 15 h 170"/>
                <a:gd name="T12" fmla="*/ 75 w 269"/>
                <a:gd name="T13" fmla="*/ 6 h 170"/>
                <a:gd name="T14" fmla="*/ 35 w 269"/>
                <a:gd name="T15" fmla="*/ 6 h 170"/>
                <a:gd name="T16" fmla="*/ 0 w 269"/>
                <a:gd name="T17" fmla="*/ 170 h 170"/>
                <a:gd name="T18" fmla="*/ 43 w 269"/>
                <a:gd name="T19" fmla="*/ 170 h 170"/>
                <a:gd name="T20" fmla="*/ 61 w 269"/>
                <a:gd name="T21" fmla="*/ 89 h 170"/>
                <a:gd name="T22" fmla="*/ 99 w 269"/>
                <a:gd name="T23" fmla="*/ 40 h 170"/>
                <a:gd name="T24" fmla="*/ 116 w 269"/>
                <a:gd name="T25" fmla="*/ 47 h 170"/>
                <a:gd name="T26" fmla="*/ 120 w 269"/>
                <a:gd name="T27" fmla="*/ 79 h 170"/>
                <a:gd name="T28" fmla="*/ 100 w 269"/>
                <a:gd name="T29" fmla="*/ 170 h 170"/>
                <a:gd name="T30" fmla="*/ 143 w 269"/>
                <a:gd name="T31" fmla="*/ 170 h 170"/>
                <a:gd name="T32" fmla="*/ 161 w 269"/>
                <a:gd name="T33" fmla="*/ 87 h 170"/>
                <a:gd name="T34" fmla="*/ 173 w 269"/>
                <a:gd name="T35" fmla="*/ 54 h 170"/>
                <a:gd name="T36" fmla="*/ 201 w 269"/>
                <a:gd name="T37" fmla="*/ 40 h 170"/>
                <a:gd name="T38" fmla="*/ 217 w 269"/>
                <a:gd name="T39" fmla="*/ 47 h 170"/>
                <a:gd name="T40" fmla="*/ 220 w 269"/>
                <a:gd name="T41" fmla="*/ 79 h 170"/>
                <a:gd name="T42" fmla="*/ 200 w 269"/>
                <a:gd name="T43" fmla="*/ 170 h 170"/>
                <a:gd name="T44" fmla="*/ 243 w 269"/>
                <a:gd name="T45" fmla="*/ 170 h 170"/>
                <a:gd name="T46" fmla="*/ 263 w 269"/>
                <a:gd name="T47" fmla="*/ 75 h 170"/>
                <a:gd name="T48" fmla="*/ 261 w 269"/>
                <a:gd name="T49" fmla="*/ 26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9" h="170">
                  <a:moveTo>
                    <a:pt x="261" y="26"/>
                  </a:moveTo>
                  <a:lnTo>
                    <a:pt x="261" y="26"/>
                  </a:lnTo>
                  <a:cubicBezTo>
                    <a:pt x="256" y="17"/>
                    <a:pt x="243" y="0"/>
                    <a:pt x="212" y="0"/>
                  </a:cubicBezTo>
                  <a:cubicBezTo>
                    <a:pt x="204" y="0"/>
                    <a:pt x="179" y="0"/>
                    <a:pt x="156" y="24"/>
                  </a:cubicBezTo>
                  <a:cubicBezTo>
                    <a:pt x="145" y="3"/>
                    <a:pt x="124" y="0"/>
                    <a:pt x="115" y="0"/>
                  </a:cubicBezTo>
                  <a:cubicBezTo>
                    <a:pt x="94" y="0"/>
                    <a:pt x="80" y="8"/>
                    <a:pt x="73" y="15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1" y="89"/>
                  </a:lnTo>
                  <a:cubicBezTo>
                    <a:pt x="64" y="72"/>
                    <a:pt x="71" y="40"/>
                    <a:pt x="99" y="40"/>
                  </a:cubicBezTo>
                  <a:cubicBezTo>
                    <a:pt x="107" y="40"/>
                    <a:pt x="113" y="42"/>
                    <a:pt x="116" y="47"/>
                  </a:cubicBezTo>
                  <a:cubicBezTo>
                    <a:pt x="123" y="55"/>
                    <a:pt x="122" y="69"/>
                    <a:pt x="120" y="79"/>
                  </a:cubicBezTo>
                  <a:lnTo>
                    <a:pt x="100" y="170"/>
                  </a:lnTo>
                  <a:lnTo>
                    <a:pt x="143" y="170"/>
                  </a:lnTo>
                  <a:lnTo>
                    <a:pt x="161" y="87"/>
                  </a:lnTo>
                  <a:cubicBezTo>
                    <a:pt x="163" y="78"/>
                    <a:pt x="166" y="63"/>
                    <a:pt x="173" y="54"/>
                  </a:cubicBezTo>
                  <a:cubicBezTo>
                    <a:pt x="180" y="46"/>
                    <a:pt x="191" y="40"/>
                    <a:pt x="201" y="40"/>
                  </a:cubicBezTo>
                  <a:cubicBezTo>
                    <a:pt x="208" y="40"/>
                    <a:pt x="214" y="42"/>
                    <a:pt x="217" y="47"/>
                  </a:cubicBezTo>
                  <a:cubicBezTo>
                    <a:pt x="225" y="56"/>
                    <a:pt x="221" y="72"/>
                    <a:pt x="220" y="79"/>
                  </a:cubicBezTo>
                  <a:lnTo>
                    <a:pt x="200" y="170"/>
                  </a:lnTo>
                  <a:lnTo>
                    <a:pt x="243" y="170"/>
                  </a:lnTo>
                  <a:lnTo>
                    <a:pt x="263" y="75"/>
                  </a:lnTo>
                  <a:cubicBezTo>
                    <a:pt x="269" y="47"/>
                    <a:pt x="265" y="32"/>
                    <a:pt x="261" y="26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" name="Freeform 12"/>
            <p:cNvSpPr>
              <a:spLocks noEditPoints="1"/>
            </p:cNvSpPr>
            <p:nvPr userDrawn="1"/>
          </p:nvSpPr>
          <p:spPr bwMode="auto">
            <a:xfrm>
              <a:off x="9278938" y="6253163"/>
              <a:ext cx="255588" cy="231775"/>
            </a:xfrm>
            <a:custGeom>
              <a:avLst/>
              <a:gdLst>
                <a:gd name="T0" fmla="*/ 155 w 195"/>
                <a:gd name="T1" fmla="*/ 6 h 175"/>
                <a:gd name="T2" fmla="*/ 155 w 195"/>
                <a:gd name="T3" fmla="*/ 6 h 175"/>
                <a:gd name="T4" fmla="*/ 152 w 195"/>
                <a:gd name="T5" fmla="*/ 22 h 175"/>
                <a:gd name="T6" fmla="*/ 105 w 195"/>
                <a:gd name="T7" fmla="*/ 0 h 175"/>
                <a:gd name="T8" fmla="*/ 6 w 195"/>
                <a:gd name="T9" fmla="*/ 86 h 175"/>
                <a:gd name="T10" fmla="*/ 18 w 195"/>
                <a:gd name="T11" fmla="*/ 153 h 175"/>
                <a:gd name="T12" fmla="*/ 67 w 195"/>
                <a:gd name="T13" fmla="*/ 175 h 175"/>
                <a:gd name="T14" fmla="*/ 124 w 195"/>
                <a:gd name="T15" fmla="*/ 154 h 175"/>
                <a:gd name="T16" fmla="*/ 121 w 195"/>
                <a:gd name="T17" fmla="*/ 170 h 175"/>
                <a:gd name="T18" fmla="*/ 161 w 195"/>
                <a:gd name="T19" fmla="*/ 170 h 175"/>
                <a:gd name="T20" fmla="*/ 195 w 195"/>
                <a:gd name="T21" fmla="*/ 6 h 175"/>
                <a:gd name="T22" fmla="*/ 155 w 195"/>
                <a:gd name="T23" fmla="*/ 6 h 175"/>
                <a:gd name="T24" fmla="*/ 48 w 195"/>
                <a:gd name="T25" fmla="*/ 89 h 175"/>
                <a:gd name="T26" fmla="*/ 48 w 195"/>
                <a:gd name="T27" fmla="*/ 89 h 175"/>
                <a:gd name="T28" fmla="*/ 104 w 195"/>
                <a:gd name="T29" fmla="*/ 40 h 175"/>
                <a:gd name="T30" fmla="*/ 131 w 195"/>
                <a:gd name="T31" fmla="*/ 52 h 175"/>
                <a:gd name="T32" fmla="*/ 137 w 195"/>
                <a:gd name="T33" fmla="*/ 87 h 175"/>
                <a:gd name="T34" fmla="*/ 83 w 195"/>
                <a:gd name="T35" fmla="*/ 135 h 175"/>
                <a:gd name="T36" fmla="*/ 55 w 195"/>
                <a:gd name="T37" fmla="*/ 123 h 175"/>
                <a:gd name="T38" fmla="*/ 48 w 195"/>
                <a:gd name="T39" fmla="*/ 8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5" h="175">
                  <a:moveTo>
                    <a:pt x="155" y="6"/>
                  </a:moveTo>
                  <a:lnTo>
                    <a:pt x="155" y="6"/>
                  </a:lnTo>
                  <a:cubicBezTo>
                    <a:pt x="155" y="6"/>
                    <a:pt x="153" y="17"/>
                    <a:pt x="152" y="22"/>
                  </a:cubicBezTo>
                  <a:cubicBezTo>
                    <a:pt x="146" y="14"/>
                    <a:pt x="131" y="0"/>
                    <a:pt x="105" y="0"/>
                  </a:cubicBezTo>
                  <a:cubicBezTo>
                    <a:pt x="59" y="0"/>
                    <a:pt x="16" y="37"/>
                    <a:pt x="6" y="86"/>
                  </a:cubicBezTo>
                  <a:cubicBezTo>
                    <a:pt x="0" y="113"/>
                    <a:pt x="4" y="137"/>
                    <a:pt x="18" y="153"/>
                  </a:cubicBezTo>
                  <a:cubicBezTo>
                    <a:pt x="29" y="167"/>
                    <a:pt x="47" y="175"/>
                    <a:pt x="67" y="175"/>
                  </a:cubicBezTo>
                  <a:cubicBezTo>
                    <a:pt x="86" y="175"/>
                    <a:pt x="108" y="167"/>
                    <a:pt x="124" y="154"/>
                  </a:cubicBezTo>
                  <a:cubicBezTo>
                    <a:pt x="123" y="160"/>
                    <a:pt x="121" y="170"/>
                    <a:pt x="121" y="170"/>
                  </a:cubicBezTo>
                  <a:lnTo>
                    <a:pt x="161" y="170"/>
                  </a:lnTo>
                  <a:lnTo>
                    <a:pt x="195" y="6"/>
                  </a:lnTo>
                  <a:lnTo>
                    <a:pt x="155" y="6"/>
                  </a:lnTo>
                  <a:close/>
                  <a:moveTo>
                    <a:pt x="48" y="89"/>
                  </a:moveTo>
                  <a:lnTo>
                    <a:pt x="48" y="89"/>
                  </a:lnTo>
                  <a:cubicBezTo>
                    <a:pt x="53" y="65"/>
                    <a:pt x="74" y="40"/>
                    <a:pt x="104" y="40"/>
                  </a:cubicBezTo>
                  <a:cubicBezTo>
                    <a:pt x="115" y="40"/>
                    <a:pt x="125" y="45"/>
                    <a:pt x="131" y="52"/>
                  </a:cubicBezTo>
                  <a:cubicBezTo>
                    <a:pt x="138" y="61"/>
                    <a:pt x="140" y="73"/>
                    <a:pt x="137" y="87"/>
                  </a:cubicBezTo>
                  <a:cubicBezTo>
                    <a:pt x="131" y="115"/>
                    <a:pt x="108" y="135"/>
                    <a:pt x="83" y="135"/>
                  </a:cubicBezTo>
                  <a:cubicBezTo>
                    <a:pt x="71" y="135"/>
                    <a:pt x="61" y="131"/>
                    <a:pt x="55" y="123"/>
                  </a:cubicBezTo>
                  <a:cubicBezTo>
                    <a:pt x="48" y="114"/>
                    <a:pt x="45" y="102"/>
                    <a:pt x="48" y="89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9525000" y="6253163"/>
              <a:ext cx="227013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1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4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1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9752013" y="6253163"/>
              <a:ext cx="225425" cy="225425"/>
            </a:xfrm>
            <a:custGeom>
              <a:avLst/>
              <a:gdLst>
                <a:gd name="T0" fmla="*/ 162 w 173"/>
                <a:gd name="T1" fmla="*/ 23 h 170"/>
                <a:gd name="T2" fmla="*/ 162 w 173"/>
                <a:gd name="T3" fmla="*/ 23 h 170"/>
                <a:gd name="T4" fmla="*/ 117 w 173"/>
                <a:gd name="T5" fmla="*/ 0 h 170"/>
                <a:gd name="T6" fmla="*/ 73 w 173"/>
                <a:gd name="T7" fmla="*/ 16 h 170"/>
                <a:gd name="T8" fmla="*/ 75 w 173"/>
                <a:gd name="T9" fmla="*/ 6 h 170"/>
                <a:gd name="T10" fmla="*/ 35 w 173"/>
                <a:gd name="T11" fmla="*/ 6 h 170"/>
                <a:gd name="T12" fmla="*/ 0 w 173"/>
                <a:gd name="T13" fmla="*/ 170 h 170"/>
                <a:gd name="T14" fmla="*/ 43 w 173"/>
                <a:gd name="T15" fmla="*/ 170 h 170"/>
                <a:gd name="T16" fmla="*/ 60 w 173"/>
                <a:gd name="T17" fmla="*/ 92 h 170"/>
                <a:gd name="T18" fmla="*/ 74 w 173"/>
                <a:gd name="T19" fmla="*/ 53 h 170"/>
                <a:gd name="T20" fmla="*/ 102 w 173"/>
                <a:gd name="T21" fmla="*/ 40 h 170"/>
                <a:gd name="T22" fmla="*/ 118 w 173"/>
                <a:gd name="T23" fmla="*/ 47 h 170"/>
                <a:gd name="T24" fmla="*/ 120 w 173"/>
                <a:gd name="T25" fmla="*/ 88 h 170"/>
                <a:gd name="T26" fmla="*/ 103 w 173"/>
                <a:gd name="T27" fmla="*/ 170 h 170"/>
                <a:gd name="T28" fmla="*/ 146 w 173"/>
                <a:gd name="T29" fmla="*/ 170 h 170"/>
                <a:gd name="T30" fmla="*/ 165 w 173"/>
                <a:gd name="T31" fmla="*/ 82 h 170"/>
                <a:gd name="T32" fmla="*/ 162 w 173"/>
                <a:gd name="T33" fmla="*/ 2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70">
                  <a:moveTo>
                    <a:pt x="162" y="23"/>
                  </a:moveTo>
                  <a:lnTo>
                    <a:pt x="162" y="23"/>
                  </a:lnTo>
                  <a:cubicBezTo>
                    <a:pt x="152" y="6"/>
                    <a:pt x="131" y="0"/>
                    <a:pt x="117" y="0"/>
                  </a:cubicBezTo>
                  <a:cubicBezTo>
                    <a:pt x="97" y="0"/>
                    <a:pt x="82" y="9"/>
                    <a:pt x="73" y="16"/>
                  </a:cubicBezTo>
                  <a:cubicBezTo>
                    <a:pt x="74" y="12"/>
                    <a:pt x="75" y="6"/>
                    <a:pt x="75" y="6"/>
                  </a:cubicBezTo>
                  <a:lnTo>
                    <a:pt x="35" y="6"/>
                  </a:lnTo>
                  <a:lnTo>
                    <a:pt x="0" y="170"/>
                  </a:lnTo>
                  <a:lnTo>
                    <a:pt x="43" y="170"/>
                  </a:lnTo>
                  <a:lnTo>
                    <a:pt x="60" y="92"/>
                  </a:lnTo>
                  <a:cubicBezTo>
                    <a:pt x="63" y="79"/>
                    <a:pt x="66" y="63"/>
                    <a:pt x="74" y="53"/>
                  </a:cubicBezTo>
                  <a:cubicBezTo>
                    <a:pt x="83" y="43"/>
                    <a:pt x="96" y="40"/>
                    <a:pt x="102" y="40"/>
                  </a:cubicBezTo>
                  <a:cubicBezTo>
                    <a:pt x="109" y="40"/>
                    <a:pt x="115" y="42"/>
                    <a:pt x="118" y="47"/>
                  </a:cubicBezTo>
                  <a:cubicBezTo>
                    <a:pt x="127" y="58"/>
                    <a:pt x="122" y="79"/>
                    <a:pt x="120" y="88"/>
                  </a:cubicBezTo>
                  <a:lnTo>
                    <a:pt x="103" y="170"/>
                  </a:lnTo>
                  <a:lnTo>
                    <a:pt x="146" y="170"/>
                  </a:lnTo>
                  <a:lnTo>
                    <a:pt x="165" y="82"/>
                  </a:lnTo>
                  <a:cubicBezTo>
                    <a:pt x="168" y="69"/>
                    <a:pt x="173" y="42"/>
                    <a:pt x="162" y="23"/>
                  </a:cubicBezTo>
                  <a:close/>
                </a:path>
              </a:pathLst>
            </a:custGeom>
            <a:solidFill>
              <a:srgbClr val="E31A0A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8202613" y="6515100"/>
              <a:ext cx="352425" cy="331787"/>
            </a:xfrm>
            <a:custGeom>
              <a:avLst/>
              <a:gdLst>
                <a:gd name="T0" fmla="*/ 212 w 270"/>
                <a:gd name="T1" fmla="*/ 0 h 250"/>
                <a:gd name="T2" fmla="*/ 212 w 270"/>
                <a:gd name="T3" fmla="*/ 0 h 250"/>
                <a:gd name="T4" fmla="*/ 87 w 270"/>
                <a:gd name="T5" fmla="*/ 0 h 250"/>
                <a:gd name="T6" fmla="*/ 27 w 270"/>
                <a:gd name="T7" fmla="*/ 50 h 250"/>
                <a:gd name="T8" fmla="*/ 0 w 270"/>
                <a:gd name="T9" fmla="*/ 175 h 250"/>
                <a:gd name="T10" fmla="*/ 59 w 270"/>
                <a:gd name="T11" fmla="*/ 250 h 250"/>
                <a:gd name="T12" fmla="*/ 93 w 270"/>
                <a:gd name="T13" fmla="*/ 88 h 250"/>
                <a:gd name="T14" fmla="*/ 108 w 270"/>
                <a:gd name="T15" fmla="*/ 75 h 250"/>
                <a:gd name="T16" fmla="*/ 270 w 270"/>
                <a:gd name="T17" fmla="*/ 75 h 250"/>
                <a:gd name="T18" fmla="*/ 212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2" y="0"/>
                  </a:moveTo>
                  <a:lnTo>
                    <a:pt x="212" y="0"/>
                  </a:lnTo>
                  <a:cubicBezTo>
                    <a:pt x="212" y="0"/>
                    <a:pt x="132" y="0"/>
                    <a:pt x="87" y="0"/>
                  </a:cubicBezTo>
                  <a:cubicBezTo>
                    <a:pt x="62" y="0"/>
                    <a:pt x="32" y="25"/>
                    <a:pt x="27" y="50"/>
                  </a:cubicBezTo>
                  <a:cubicBezTo>
                    <a:pt x="23" y="6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92" y="93"/>
                    <a:pt x="93" y="88"/>
                  </a:cubicBezTo>
                  <a:cubicBezTo>
                    <a:pt x="94" y="81"/>
                    <a:pt x="102" y="75"/>
                    <a:pt x="108" y="75"/>
                  </a:cubicBezTo>
                  <a:cubicBezTo>
                    <a:pt x="134" y="75"/>
                    <a:pt x="270" y="75"/>
                    <a:pt x="270" y="75"/>
                  </a:cubicBezTo>
                  <a:lnTo>
                    <a:pt x="212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7918450" y="6149976"/>
              <a:ext cx="354013" cy="331787"/>
            </a:xfrm>
            <a:custGeom>
              <a:avLst/>
              <a:gdLst>
                <a:gd name="T0" fmla="*/ 211 w 270"/>
                <a:gd name="T1" fmla="*/ 0 h 250"/>
                <a:gd name="T2" fmla="*/ 211 w 270"/>
                <a:gd name="T3" fmla="*/ 0 h 250"/>
                <a:gd name="T4" fmla="*/ 178 w 270"/>
                <a:gd name="T5" fmla="*/ 162 h 250"/>
                <a:gd name="T6" fmla="*/ 162 w 270"/>
                <a:gd name="T7" fmla="*/ 175 h 250"/>
                <a:gd name="T8" fmla="*/ 0 w 270"/>
                <a:gd name="T9" fmla="*/ 175 h 250"/>
                <a:gd name="T10" fmla="*/ 59 w 270"/>
                <a:gd name="T11" fmla="*/ 250 h 250"/>
                <a:gd name="T12" fmla="*/ 184 w 270"/>
                <a:gd name="T13" fmla="*/ 250 h 250"/>
                <a:gd name="T14" fmla="*/ 244 w 270"/>
                <a:gd name="T15" fmla="*/ 199 h 250"/>
                <a:gd name="T16" fmla="*/ 270 w 270"/>
                <a:gd name="T17" fmla="*/ 75 h 250"/>
                <a:gd name="T18" fmla="*/ 211 w 270"/>
                <a:gd name="T19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0" h="250">
                  <a:moveTo>
                    <a:pt x="211" y="0"/>
                  </a:moveTo>
                  <a:lnTo>
                    <a:pt x="211" y="0"/>
                  </a:lnTo>
                  <a:cubicBezTo>
                    <a:pt x="211" y="0"/>
                    <a:pt x="179" y="157"/>
                    <a:pt x="178" y="162"/>
                  </a:cubicBezTo>
                  <a:cubicBezTo>
                    <a:pt x="177" y="168"/>
                    <a:pt x="169" y="175"/>
                    <a:pt x="162" y="175"/>
                  </a:cubicBezTo>
                  <a:cubicBezTo>
                    <a:pt x="136" y="175"/>
                    <a:pt x="0" y="175"/>
                    <a:pt x="0" y="175"/>
                  </a:cubicBezTo>
                  <a:lnTo>
                    <a:pt x="59" y="250"/>
                  </a:lnTo>
                  <a:cubicBezTo>
                    <a:pt x="59" y="250"/>
                    <a:pt x="138" y="250"/>
                    <a:pt x="184" y="250"/>
                  </a:cubicBezTo>
                  <a:cubicBezTo>
                    <a:pt x="209" y="250"/>
                    <a:pt x="239" y="225"/>
                    <a:pt x="244" y="199"/>
                  </a:cubicBezTo>
                  <a:cubicBezTo>
                    <a:pt x="247" y="185"/>
                    <a:pt x="270" y="75"/>
                    <a:pt x="270" y="75"/>
                  </a:cubicBezTo>
                  <a:lnTo>
                    <a:pt x="211" y="0"/>
                  </a:ln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8186738" y="6623050"/>
              <a:ext cx="0" cy="1587"/>
            </a:xfrm>
            <a:custGeom>
              <a:avLst/>
              <a:gdLst>
                <a:gd name="T0" fmla="*/ 0 h 1"/>
                <a:gd name="T1" fmla="*/ 0 h 1"/>
                <a:gd name="T2" fmla="*/ 1 h 1"/>
                <a:gd name="T3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8F4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7893050" y="6515100"/>
              <a:ext cx="298450" cy="331787"/>
            </a:xfrm>
            <a:custGeom>
              <a:avLst/>
              <a:gdLst>
                <a:gd name="T0" fmla="*/ 221 w 228"/>
                <a:gd name="T1" fmla="*/ 80 h 251"/>
                <a:gd name="T2" fmla="*/ 221 w 228"/>
                <a:gd name="T3" fmla="*/ 80 h 251"/>
                <a:gd name="T4" fmla="*/ 224 w 228"/>
                <a:gd name="T5" fmla="*/ 82 h 251"/>
                <a:gd name="T6" fmla="*/ 167 w 228"/>
                <a:gd name="T7" fmla="*/ 11 h 251"/>
                <a:gd name="T8" fmla="*/ 145 w 228"/>
                <a:gd name="T9" fmla="*/ 0 h 251"/>
                <a:gd name="T10" fmla="*/ 0 w 228"/>
                <a:gd name="T11" fmla="*/ 0 h 251"/>
                <a:gd name="T12" fmla="*/ 58 w 228"/>
                <a:gd name="T13" fmla="*/ 75 h 251"/>
                <a:gd name="T14" fmla="*/ 158 w 228"/>
                <a:gd name="T15" fmla="*/ 75 h 251"/>
                <a:gd name="T16" fmla="*/ 137 w 228"/>
                <a:gd name="T17" fmla="*/ 175 h 251"/>
                <a:gd name="T18" fmla="*/ 195 w 228"/>
                <a:gd name="T19" fmla="*/ 251 h 251"/>
                <a:gd name="T20" fmla="*/ 227 w 228"/>
                <a:gd name="T21" fmla="*/ 100 h 251"/>
                <a:gd name="T22" fmla="*/ 221 w 228"/>
                <a:gd name="T23" fmla="*/ 80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8" h="251">
                  <a:moveTo>
                    <a:pt x="221" y="80"/>
                  </a:moveTo>
                  <a:lnTo>
                    <a:pt x="221" y="80"/>
                  </a:lnTo>
                  <a:cubicBezTo>
                    <a:pt x="223" y="81"/>
                    <a:pt x="223" y="82"/>
                    <a:pt x="224" y="82"/>
                  </a:cubicBezTo>
                  <a:cubicBezTo>
                    <a:pt x="220" y="77"/>
                    <a:pt x="176" y="22"/>
                    <a:pt x="167" y="11"/>
                  </a:cubicBezTo>
                  <a:cubicBezTo>
                    <a:pt x="159" y="0"/>
                    <a:pt x="145" y="0"/>
                    <a:pt x="145" y="0"/>
                  </a:cubicBezTo>
                  <a:lnTo>
                    <a:pt x="0" y="0"/>
                  </a:lnTo>
                  <a:lnTo>
                    <a:pt x="58" y="75"/>
                  </a:lnTo>
                  <a:lnTo>
                    <a:pt x="158" y="75"/>
                  </a:lnTo>
                  <a:lnTo>
                    <a:pt x="137" y="175"/>
                  </a:lnTo>
                  <a:lnTo>
                    <a:pt x="195" y="251"/>
                  </a:lnTo>
                  <a:cubicBezTo>
                    <a:pt x="195" y="251"/>
                    <a:pt x="223" y="119"/>
                    <a:pt x="227" y="100"/>
                  </a:cubicBezTo>
                  <a:cubicBezTo>
                    <a:pt x="228" y="95"/>
                    <a:pt x="227" y="85"/>
                    <a:pt x="221" y="80"/>
                  </a:cubicBezTo>
                  <a:close/>
                </a:path>
              </a:pathLst>
            </a:custGeom>
            <a:solidFill>
              <a:srgbClr val="00993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3" name="Freeform 19"/>
            <p:cNvSpPr>
              <a:spLocks/>
            </p:cNvSpPr>
            <p:nvPr userDrawn="1"/>
          </p:nvSpPr>
          <p:spPr bwMode="auto">
            <a:xfrm>
              <a:off x="8615363" y="6611938"/>
              <a:ext cx="60325" cy="104775"/>
            </a:xfrm>
            <a:custGeom>
              <a:avLst/>
              <a:gdLst>
                <a:gd name="T0" fmla="*/ 19 w 46"/>
                <a:gd name="T1" fmla="*/ 6 h 80"/>
                <a:gd name="T2" fmla="*/ 19 w 46"/>
                <a:gd name="T3" fmla="*/ 6 h 80"/>
                <a:gd name="T4" fmla="*/ 0 w 46"/>
                <a:gd name="T5" fmla="*/ 6 h 80"/>
                <a:gd name="T6" fmla="*/ 1 w 46"/>
                <a:gd name="T7" fmla="*/ 0 h 80"/>
                <a:gd name="T8" fmla="*/ 46 w 46"/>
                <a:gd name="T9" fmla="*/ 0 h 80"/>
                <a:gd name="T10" fmla="*/ 45 w 46"/>
                <a:gd name="T11" fmla="*/ 6 h 80"/>
                <a:gd name="T12" fmla="*/ 26 w 46"/>
                <a:gd name="T13" fmla="*/ 6 h 80"/>
                <a:gd name="T14" fmla="*/ 12 w 46"/>
                <a:gd name="T15" fmla="*/ 80 h 80"/>
                <a:gd name="T16" fmla="*/ 5 w 46"/>
                <a:gd name="T17" fmla="*/ 80 h 80"/>
                <a:gd name="T18" fmla="*/ 19 w 46"/>
                <a:gd name="T19" fmla="*/ 6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80">
                  <a:moveTo>
                    <a:pt x="19" y="6"/>
                  </a:moveTo>
                  <a:lnTo>
                    <a:pt x="19" y="6"/>
                  </a:lnTo>
                  <a:lnTo>
                    <a:pt x="0" y="6"/>
                  </a:lnTo>
                  <a:lnTo>
                    <a:pt x="1" y="0"/>
                  </a:lnTo>
                  <a:lnTo>
                    <a:pt x="46" y="0"/>
                  </a:lnTo>
                  <a:lnTo>
                    <a:pt x="45" y="6"/>
                  </a:lnTo>
                  <a:lnTo>
                    <a:pt x="26" y="6"/>
                  </a:lnTo>
                  <a:lnTo>
                    <a:pt x="12" y="80"/>
                  </a:lnTo>
                  <a:lnTo>
                    <a:pt x="5" y="80"/>
                  </a:lnTo>
                  <a:lnTo>
                    <a:pt x="19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" name="Freeform 20"/>
            <p:cNvSpPr>
              <a:spLocks/>
            </p:cNvSpPr>
            <p:nvPr userDrawn="1"/>
          </p:nvSpPr>
          <p:spPr bwMode="auto">
            <a:xfrm>
              <a:off x="8670925" y="6611938"/>
              <a:ext cx="60325" cy="104775"/>
            </a:xfrm>
            <a:custGeom>
              <a:avLst/>
              <a:gdLst>
                <a:gd name="T0" fmla="*/ 15 w 46"/>
                <a:gd name="T1" fmla="*/ 0 h 80"/>
                <a:gd name="T2" fmla="*/ 15 w 46"/>
                <a:gd name="T3" fmla="*/ 0 h 80"/>
                <a:gd name="T4" fmla="*/ 21 w 46"/>
                <a:gd name="T5" fmla="*/ 0 h 80"/>
                <a:gd name="T6" fmla="*/ 15 w 46"/>
                <a:gd name="T7" fmla="*/ 35 h 80"/>
                <a:gd name="T8" fmla="*/ 15 w 46"/>
                <a:gd name="T9" fmla="*/ 35 h 80"/>
                <a:gd name="T10" fmla="*/ 33 w 46"/>
                <a:gd name="T11" fmla="*/ 24 h 80"/>
                <a:gd name="T12" fmla="*/ 46 w 46"/>
                <a:gd name="T13" fmla="*/ 36 h 80"/>
                <a:gd name="T14" fmla="*/ 45 w 46"/>
                <a:gd name="T15" fmla="*/ 44 h 80"/>
                <a:gd name="T16" fmla="*/ 38 w 46"/>
                <a:gd name="T17" fmla="*/ 80 h 80"/>
                <a:gd name="T18" fmla="*/ 32 w 46"/>
                <a:gd name="T19" fmla="*/ 80 h 80"/>
                <a:gd name="T20" fmla="*/ 38 w 46"/>
                <a:gd name="T21" fmla="*/ 51 h 80"/>
                <a:gd name="T22" fmla="*/ 40 w 46"/>
                <a:gd name="T23" fmla="*/ 38 h 80"/>
                <a:gd name="T24" fmla="*/ 32 w 46"/>
                <a:gd name="T25" fmla="*/ 29 h 80"/>
                <a:gd name="T26" fmla="*/ 9 w 46"/>
                <a:gd name="T27" fmla="*/ 62 h 80"/>
                <a:gd name="T28" fmla="*/ 6 w 46"/>
                <a:gd name="T29" fmla="*/ 80 h 80"/>
                <a:gd name="T30" fmla="*/ 0 w 46"/>
                <a:gd name="T31" fmla="*/ 80 h 80"/>
                <a:gd name="T32" fmla="*/ 15 w 46"/>
                <a:gd name="T3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80">
                  <a:moveTo>
                    <a:pt x="15" y="0"/>
                  </a:moveTo>
                  <a:lnTo>
                    <a:pt x="15" y="0"/>
                  </a:lnTo>
                  <a:lnTo>
                    <a:pt x="21" y="0"/>
                  </a:lnTo>
                  <a:lnTo>
                    <a:pt x="15" y="35"/>
                  </a:lnTo>
                  <a:lnTo>
                    <a:pt x="15" y="35"/>
                  </a:lnTo>
                  <a:cubicBezTo>
                    <a:pt x="18" y="30"/>
                    <a:pt x="23" y="24"/>
                    <a:pt x="33" y="24"/>
                  </a:cubicBezTo>
                  <a:cubicBezTo>
                    <a:pt x="43" y="24"/>
                    <a:pt x="46" y="31"/>
                    <a:pt x="46" y="36"/>
                  </a:cubicBezTo>
                  <a:cubicBezTo>
                    <a:pt x="46" y="39"/>
                    <a:pt x="46" y="42"/>
                    <a:pt x="45" y="44"/>
                  </a:cubicBezTo>
                  <a:lnTo>
                    <a:pt x="38" y="80"/>
                  </a:lnTo>
                  <a:lnTo>
                    <a:pt x="32" y="80"/>
                  </a:lnTo>
                  <a:lnTo>
                    <a:pt x="38" y="51"/>
                  </a:lnTo>
                  <a:cubicBezTo>
                    <a:pt x="39" y="45"/>
                    <a:pt x="40" y="43"/>
                    <a:pt x="40" y="38"/>
                  </a:cubicBezTo>
                  <a:cubicBezTo>
                    <a:pt x="40" y="32"/>
                    <a:pt x="36" y="29"/>
                    <a:pt x="32" y="29"/>
                  </a:cubicBezTo>
                  <a:cubicBezTo>
                    <a:pt x="19" y="29"/>
                    <a:pt x="12" y="50"/>
                    <a:pt x="9" y="62"/>
                  </a:cubicBezTo>
                  <a:lnTo>
                    <a:pt x="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5" name="Freeform 21"/>
            <p:cNvSpPr>
              <a:spLocks noEditPoints="1"/>
            </p:cNvSpPr>
            <p:nvPr userDrawn="1"/>
          </p:nvSpPr>
          <p:spPr bwMode="auto">
            <a:xfrm>
              <a:off x="8747125" y="6643688"/>
              <a:ext cx="55563" cy="74612"/>
            </a:xfrm>
            <a:custGeom>
              <a:avLst/>
              <a:gdLst>
                <a:gd name="T0" fmla="*/ 34 w 42"/>
                <a:gd name="T1" fmla="*/ 56 h 57"/>
                <a:gd name="T2" fmla="*/ 34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6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9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5 w 42"/>
                <a:gd name="T21" fmla="*/ 50 h 57"/>
                <a:gd name="T22" fmla="*/ 34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4" y="56"/>
                  </a:moveTo>
                  <a:lnTo>
                    <a:pt x="34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1" y="57"/>
                    <a:pt x="0" y="52"/>
                    <a:pt x="0" y="34"/>
                  </a:cubicBezTo>
                  <a:cubicBezTo>
                    <a:pt x="0" y="18"/>
                    <a:pt x="9" y="0"/>
                    <a:pt x="26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9" y="22"/>
                  </a:lnTo>
                  <a:cubicBezTo>
                    <a:pt x="8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5" y="50"/>
                  </a:cubicBezTo>
                  <a:lnTo>
                    <a:pt x="34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Freeform 22"/>
            <p:cNvSpPr>
              <a:spLocks noEditPoints="1"/>
            </p:cNvSpPr>
            <p:nvPr userDrawn="1"/>
          </p:nvSpPr>
          <p:spPr bwMode="auto">
            <a:xfrm>
              <a:off x="8843963" y="6611938"/>
              <a:ext cx="68263" cy="104775"/>
            </a:xfrm>
            <a:custGeom>
              <a:avLst/>
              <a:gdLst>
                <a:gd name="T0" fmla="*/ 15 w 52"/>
                <a:gd name="T1" fmla="*/ 0 h 80"/>
                <a:gd name="T2" fmla="*/ 15 w 52"/>
                <a:gd name="T3" fmla="*/ 0 h 80"/>
                <a:gd name="T4" fmla="*/ 30 w 52"/>
                <a:gd name="T5" fmla="*/ 0 h 80"/>
                <a:gd name="T6" fmla="*/ 52 w 52"/>
                <a:gd name="T7" fmla="*/ 17 h 80"/>
                <a:gd name="T8" fmla="*/ 37 w 52"/>
                <a:gd name="T9" fmla="*/ 38 h 80"/>
                <a:gd name="T10" fmla="*/ 37 w 52"/>
                <a:gd name="T11" fmla="*/ 38 h 80"/>
                <a:gd name="T12" fmla="*/ 48 w 52"/>
                <a:gd name="T13" fmla="*/ 55 h 80"/>
                <a:gd name="T14" fmla="*/ 21 w 52"/>
                <a:gd name="T15" fmla="*/ 80 h 80"/>
                <a:gd name="T16" fmla="*/ 0 w 52"/>
                <a:gd name="T17" fmla="*/ 80 h 80"/>
                <a:gd name="T18" fmla="*/ 15 w 52"/>
                <a:gd name="T19" fmla="*/ 0 h 80"/>
                <a:gd name="T20" fmla="*/ 8 w 52"/>
                <a:gd name="T21" fmla="*/ 74 h 80"/>
                <a:gd name="T22" fmla="*/ 8 w 52"/>
                <a:gd name="T23" fmla="*/ 74 h 80"/>
                <a:gd name="T24" fmla="*/ 19 w 52"/>
                <a:gd name="T25" fmla="*/ 74 h 80"/>
                <a:gd name="T26" fmla="*/ 41 w 52"/>
                <a:gd name="T27" fmla="*/ 55 h 80"/>
                <a:gd name="T28" fmla="*/ 24 w 52"/>
                <a:gd name="T29" fmla="*/ 42 h 80"/>
                <a:gd name="T30" fmla="*/ 14 w 52"/>
                <a:gd name="T31" fmla="*/ 42 h 80"/>
                <a:gd name="T32" fmla="*/ 8 w 52"/>
                <a:gd name="T33" fmla="*/ 74 h 80"/>
                <a:gd name="T34" fmla="*/ 15 w 52"/>
                <a:gd name="T35" fmla="*/ 35 h 80"/>
                <a:gd name="T36" fmla="*/ 15 w 52"/>
                <a:gd name="T37" fmla="*/ 35 h 80"/>
                <a:gd name="T38" fmla="*/ 23 w 52"/>
                <a:gd name="T39" fmla="*/ 35 h 80"/>
                <a:gd name="T40" fmla="*/ 45 w 52"/>
                <a:gd name="T41" fmla="*/ 18 h 80"/>
                <a:gd name="T42" fmla="*/ 29 w 52"/>
                <a:gd name="T43" fmla="*/ 6 h 80"/>
                <a:gd name="T44" fmla="*/ 21 w 52"/>
                <a:gd name="T45" fmla="*/ 6 h 80"/>
                <a:gd name="T46" fmla="*/ 15 w 52"/>
                <a:gd name="T47" fmla="*/ 35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2" h="80">
                  <a:moveTo>
                    <a:pt x="15" y="0"/>
                  </a:moveTo>
                  <a:lnTo>
                    <a:pt x="15" y="0"/>
                  </a:lnTo>
                  <a:lnTo>
                    <a:pt x="30" y="0"/>
                  </a:lnTo>
                  <a:cubicBezTo>
                    <a:pt x="41" y="0"/>
                    <a:pt x="52" y="2"/>
                    <a:pt x="52" y="17"/>
                  </a:cubicBezTo>
                  <a:cubicBezTo>
                    <a:pt x="52" y="32"/>
                    <a:pt x="43" y="37"/>
                    <a:pt x="37" y="38"/>
                  </a:cubicBezTo>
                  <a:lnTo>
                    <a:pt x="37" y="38"/>
                  </a:lnTo>
                  <a:cubicBezTo>
                    <a:pt x="43" y="40"/>
                    <a:pt x="48" y="45"/>
                    <a:pt x="48" y="55"/>
                  </a:cubicBezTo>
                  <a:cubicBezTo>
                    <a:pt x="48" y="68"/>
                    <a:pt x="40" y="80"/>
                    <a:pt x="21" y="80"/>
                  </a:cubicBezTo>
                  <a:lnTo>
                    <a:pt x="0" y="80"/>
                  </a:lnTo>
                  <a:lnTo>
                    <a:pt x="15" y="0"/>
                  </a:lnTo>
                  <a:close/>
                  <a:moveTo>
                    <a:pt x="8" y="74"/>
                  </a:moveTo>
                  <a:lnTo>
                    <a:pt x="8" y="74"/>
                  </a:lnTo>
                  <a:lnTo>
                    <a:pt x="19" y="74"/>
                  </a:lnTo>
                  <a:cubicBezTo>
                    <a:pt x="29" y="74"/>
                    <a:pt x="41" y="72"/>
                    <a:pt x="41" y="55"/>
                  </a:cubicBezTo>
                  <a:cubicBezTo>
                    <a:pt x="41" y="44"/>
                    <a:pt x="33" y="42"/>
                    <a:pt x="24" y="42"/>
                  </a:cubicBezTo>
                  <a:lnTo>
                    <a:pt x="14" y="42"/>
                  </a:lnTo>
                  <a:lnTo>
                    <a:pt x="8" y="74"/>
                  </a:lnTo>
                  <a:close/>
                  <a:moveTo>
                    <a:pt x="15" y="35"/>
                  </a:moveTo>
                  <a:lnTo>
                    <a:pt x="15" y="35"/>
                  </a:lnTo>
                  <a:lnTo>
                    <a:pt x="23" y="35"/>
                  </a:lnTo>
                  <a:cubicBezTo>
                    <a:pt x="32" y="35"/>
                    <a:pt x="45" y="35"/>
                    <a:pt x="45" y="18"/>
                  </a:cubicBezTo>
                  <a:cubicBezTo>
                    <a:pt x="45" y="7"/>
                    <a:pt x="38" y="6"/>
                    <a:pt x="29" y="6"/>
                  </a:cubicBezTo>
                  <a:lnTo>
                    <a:pt x="21" y="6"/>
                  </a:lnTo>
                  <a:lnTo>
                    <a:pt x="15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7" name="Freeform 23"/>
            <p:cNvSpPr>
              <a:spLocks noEditPoints="1"/>
            </p:cNvSpPr>
            <p:nvPr userDrawn="1"/>
          </p:nvSpPr>
          <p:spPr bwMode="auto">
            <a:xfrm>
              <a:off x="8924925" y="6643688"/>
              <a:ext cx="60325" cy="74612"/>
            </a:xfrm>
            <a:custGeom>
              <a:avLst/>
              <a:gdLst>
                <a:gd name="T0" fmla="*/ 0 w 46"/>
                <a:gd name="T1" fmla="*/ 35 h 57"/>
                <a:gd name="T2" fmla="*/ 0 w 46"/>
                <a:gd name="T3" fmla="*/ 35 h 57"/>
                <a:gd name="T4" fmla="*/ 27 w 46"/>
                <a:gd name="T5" fmla="*/ 0 h 57"/>
                <a:gd name="T6" fmla="*/ 46 w 46"/>
                <a:gd name="T7" fmla="*/ 21 h 57"/>
                <a:gd name="T8" fmla="*/ 20 w 46"/>
                <a:gd name="T9" fmla="*/ 57 h 57"/>
                <a:gd name="T10" fmla="*/ 0 w 46"/>
                <a:gd name="T11" fmla="*/ 35 h 57"/>
                <a:gd name="T12" fmla="*/ 20 w 46"/>
                <a:gd name="T13" fmla="*/ 52 h 57"/>
                <a:gd name="T14" fmla="*/ 20 w 46"/>
                <a:gd name="T15" fmla="*/ 52 h 57"/>
                <a:gd name="T16" fmla="*/ 39 w 46"/>
                <a:gd name="T17" fmla="*/ 21 h 57"/>
                <a:gd name="T18" fmla="*/ 26 w 46"/>
                <a:gd name="T19" fmla="*/ 5 h 57"/>
                <a:gd name="T20" fmla="*/ 7 w 46"/>
                <a:gd name="T21" fmla="*/ 35 h 57"/>
                <a:gd name="T22" fmla="*/ 20 w 46"/>
                <a:gd name="T23" fmla="*/ 52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57">
                  <a:moveTo>
                    <a:pt x="0" y="35"/>
                  </a:moveTo>
                  <a:lnTo>
                    <a:pt x="0" y="35"/>
                  </a:lnTo>
                  <a:cubicBezTo>
                    <a:pt x="0" y="17"/>
                    <a:pt x="7" y="0"/>
                    <a:pt x="27" y="0"/>
                  </a:cubicBezTo>
                  <a:cubicBezTo>
                    <a:pt x="40" y="0"/>
                    <a:pt x="46" y="8"/>
                    <a:pt x="46" y="21"/>
                  </a:cubicBezTo>
                  <a:cubicBezTo>
                    <a:pt x="46" y="38"/>
                    <a:pt x="40" y="57"/>
                    <a:pt x="20" y="57"/>
                  </a:cubicBezTo>
                  <a:cubicBezTo>
                    <a:pt x="10" y="57"/>
                    <a:pt x="0" y="52"/>
                    <a:pt x="0" y="35"/>
                  </a:cubicBezTo>
                  <a:close/>
                  <a:moveTo>
                    <a:pt x="20" y="52"/>
                  </a:moveTo>
                  <a:lnTo>
                    <a:pt x="20" y="52"/>
                  </a:lnTo>
                  <a:cubicBezTo>
                    <a:pt x="35" y="52"/>
                    <a:pt x="39" y="36"/>
                    <a:pt x="39" y="21"/>
                  </a:cubicBezTo>
                  <a:cubicBezTo>
                    <a:pt x="39" y="12"/>
                    <a:pt x="36" y="5"/>
                    <a:pt x="26" y="5"/>
                  </a:cubicBezTo>
                  <a:cubicBezTo>
                    <a:pt x="11" y="5"/>
                    <a:pt x="7" y="23"/>
                    <a:pt x="7" y="35"/>
                  </a:cubicBezTo>
                  <a:cubicBezTo>
                    <a:pt x="7" y="46"/>
                    <a:pt x="12" y="52"/>
                    <a:pt x="20" y="52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8" name="Freeform 24"/>
            <p:cNvSpPr>
              <a:spLocks/>
            </p:cNvSpPr>
            <p:nvPr userDrawn="1"/>
          </p:nvSpPr>
          <p:spPr bwMode="auto">
            <a:xfrm>
              <a:off x="8997950" y="6643688"/>
              <a:ext cx="60325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6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3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7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6" y="11"/>
                  </a:lnTo>
                  <a:cubicBezTo>
                    <a:pt x="19" y="6"/>
                    <a:pt x="24" y="0"/>
                    <a:pt x="34" y="0"/>
                  </a:cubicBezTo>
                  <a:cubicBezTo>
                    <a:pt x="44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3" y="56"/>
                  </a:lnTo>
                  <a:lnTo>
                    <a:pt x="38" y="27"/>
                  </a:lnTo>
                  <a:cubicBezTo>
                    <a:pt x="40" y="21"/>
                    <a:pt x="40" y="19"/>
                    <a:pt x="40" y="14"/>
                  </a:cubicBezTo>
                  <a:cubicBezTo>
                    <a:pt x="40" y="8"/>
                    <a:pt x="37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7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" name="Freeform 25"/>
            <p:cNvSpPr>
              <a:spLocks noEditPoints="1"/>
            </p:cNvSpPr>
            <p:nvPr userDrawn="1"/>
          </p:nvSpPr>
          <p:spPr bwMode="auto">
            <a:xfrm>
              <a:off x="9075738" y="6611938"/>
              <a:ext cx="68263" cy="106362"/>
            </a:xfrm>
            <a:custGeom>
              <a:avLst/>
              <a:gdLst>
                <a:gd name="T0" fmla="*/ 32 w 52"/>
                <a:gd name="T1" fmla="*/ 72 h 81"/>
                <a:gd name="T2" fmla="*/ 32 w 52"/>
                <a:gd name="T3" fmla="*/ 72 h 81"/>
                <a:gd name="T4" fmla="*/ 32 w 52"/>
                <a:gd name="T5" fmla="*/ 72 h 81"/>
                <a:gd name="T6" fmla="*/ 16 w 52"/>
                <a:gd name="T7" fmla="*/ 81 h 81"/>
                <a:gd name="T8" fmla="*/ 0 w 52"/>
                <a:gd name="T9" fmla="*/ 61 h 81"/>
                <a:gd name="T10" fmla="*/ 25 w 52"/>
                <a:gd name="T11" fmla="*/ 24 h 81"/>
                <a:gd name="T12" fmla="*/ 39 w 52"/>
                <a:gd name="T13" fmla="*/ 34 h 81"/>
                <a:gd name="T14" fmla="*/ 39 w 52"/>
                <a:gd name="T15" fmla="*/ 34 h 81"/>
                <a:gd name="T16" fmla="*/ 45 w 52"/>
                <a:gd name="T17" fmla="*/ 0 h 81"/>
                <a:gd name="T18" fmla="*/ 52 w 52"/>
                <a:gd name="T19" fmla="*/ 0 h 81"/>
                <a:gd name="T20" fmla="*/ 36 w 52"/>
                <a:gd name="T21" fmla="*/ 80 h 81"/>
                <a:gd name="T22" fmla="*/ 30 w 52"/>
                <a:gd name="T23" fmla="*/ 80 h 81"/>
                <a:gd name="T24" fmla="*/ 32 w 52"/>
                <a:gd name="T25" fmla="*/ 72 h 81"/>
                <a:gd name="T26" fmla="*/ 17 w 52"/>
                <a:gd name="T27" fmla="*/ 76 h 81"/>
                <a:gd name="T28" fmla="*/ 17 w 52"/>
                <a:gd name="T29" fmla="*/ 76 h 81"/>
                <a:gd name="T30" fmla="*/ 36 w 52"/>
                <a:gd name="T31" fmla="*/ 46 h 81"/>
                <a:gd name="T32" fmla="*/ 25 w 52"/>
                <a:gd name="T33" fmla="*/ 29 h 81"/>
                <a:gd name="T34" fmla="*/ 7 w 52"/>
                <a:gd name="T35" fmla="*/ 61 h 81"/>
                <a:gd name="T36" fmla="*/ 17 w 52"/>
                <a:gd name="T37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" h="81">
                  <a:moveTo>
                    <a:pt x="32" y="72"/>
                  </a:moveTo>
                  <a:lnTo>
                    <a:pt x="32" y="72"/>
                  </a:lnTo>
                  <a:lnTo>
                    <a:pt x="32" y="72"/>
                  </a:lnTo>
                  <a:cubicBezTo>
                    <a:pt x="30" y="75"/>
                    <a:pt x="25" y="81"/>
                    <a:pt x="16" y="81"/>
                  </a:cubicBezTo>
                  <a:cubicBezTo>
                    <a:pt x="6" y="81"/>
                    <a:pt x="0" y="73"/>
                    <a:pt x="0" y="61"/>
                  </a:cubicBezTo>
                  <a:cubicBezTo>
                    <a:pt x="0" y="45"/>
                    <a:pt x="7" y="24"/>
                    <a:pt x="25" y="24"/>
                  </a:cubicBezTo>
                  <a:cubicBezTo>
                    <a:pt x="35" y="24"/>
                    <a:pt x="37" y="30"/>
                    <a:pt x="39" y="34"/>
                  </a:cubicBezTo>
                  <a:lnTo>
                    <a:pt x="39" y="34"/>
                  </a:lnTo>
                  <a:lnTo>
                    <a:pt x="45" y="0"/>
                  </a:lnTo>
                  <a:lnTo>
                    <a:pt x="52" y="0"/>
                  </a:lnTo>
                  <a:lnTo>
                    <a:pt x="36" y="80"/>
                  </a:lnTo>
                  <a:lnTo>
                    <a:pt x="30" y="80"/>
                  </a:lnTo>
                  <a:lnTo>
                    <a:pt x="32" y="72"/>
                  </a:lnTo>
                  <a:close/>
                  <a:moveTo>
                    <a:pt x="17" y="76"/>
                  </a:moveTo>
                  <a:lnTo>
                    <a:pt x="17" y="76"/>
                  </a:lnTo>
                  <a:cubicBezTo>
                    <a:pt x="30" y="76"/>
                    <a:pt x="36" y="58"/>
                    <a:pt x="36" y="46"/>
                  </a:cubicBezTo>
                  <a:cubicBezTo>
                    <a:pt x="36" y="37"/>
                    <a:pt x="32" y="29"/>
                    <a:pt x="25" y="29"/>
                  </a:cubicBezTo>
                  <a:cubicBezTo>
                    <a:pt x="12" y="29"/>
                    <a:pt x="7" y="50"/>
                    <a:pt x="7" y="61"/>
                  </a:cubicBezTo>
                  <a:cubicBezTo>
                    <a:pt x="7" y="68"/>
                    <a:pt x="10" y="76"/>
                    <a:pt x="17" y="76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0" name="Freeform 26"/>
            <p:cNvSpPr>
              <a:spLocks noEditPoints="1"/>
            </p:cNvSpPr>
            <p:nvPr userDrawn="1"/>
          </p:nvSpPr>
          <p:spPr bwMode="auto">
            <a:xfrm>
              <a:off x="9150350" y="6611938"/>
              <a:ext cx="30163" cy="104775"/>
            </a:xfrm>
            <a:custGeom>
              <a:avLst/>
              <a:gdLst>
                <a:gd name="T0" fmla="*/ 10 w 23"/>
                <a:gd name="T1" fmla="*/ 25 h 80"/>
                <a:gd name="T2" fmla="*/ 10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0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0" y="25"/>
                  </a:moveTo>
                  <a:lnTo>
                    <a:pt x="10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0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Freeform 27"/>
            <p:cNvSpPr>
              <a:spLocks/>
            </p:cNvSpPr>
            <p:nvPr userDrawn="1"/>
          </p:nvSpPr>
          <p:spPr bwMode="auto">
            <a:xfrm>
              <a:off x="9185275" y="6643688"/>
              <a:ext cx="60325" cy="73025"/>
            </a:xfrm>
            <a:custGeom>
              <a:avLst/>
              <a:gdLst>
                <a:gd name="T0" fmla="*/ 10 w 46"/>
                <a:gd name="T1" fmla="*/ 1 h 56"/>
                <a:gd name="T2" fmla="*/ 10 w 46"/>
                <a:gd name="T3" fmla="*/ 1 h 56"/>
                <a:gd name="T4" fmla="*/ 17 w 46"/>
                <a:gd name="T5" fmla="*/ 1 h 56"/>
                <a:gd name="T6" fmla="*/ 14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8 w 46"/>
                <a:gd name="T17" fmla="*/ 56 h 56"/>
                <a:gd name="T18" fmla="*/ 32 w 46"/>
                <a:gd name="T19" fmla="*/ 56 h 56"/>
                <a:gd name="T20" fmla="*/ 37 w 46"/>
                <a:gd name="T21" fmla="*/ 27 h 56"/>
                <a:gd name="T22" fmla="*/ 39 w 46"/>
                <a:gd name="T23" fmla="*/ 14 h 56"/>
                <a:gd name="T24" fmla="*/ 32 w 46"/>
                <a:gd name="T25" fmla="*/ 5 h 56"/>
                <a:gd name="T26" fmla="*/ 9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0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0" y="1"/>
                  </a:moveTo>
                  <a:lnTo>
                    <a:pt x="10" y="1"/>
                  </a:lnTo>
                  <a:lnTo>
                    <a:pt x="17" y="1"/>
                  </a:lnTo>
                  <a:lnTo>
                    <a:pt x="14" y="11"/>
                  </a:lnTo>
                  <a:lnTo>
                    <a:pt x="15" y="11"/>
                  </a:lnTo>
                  <a:cubicBezTo>
                    <a:pt x="18" y="6"/>
                    <a:pt x="23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8" y="56"/>
                  </a:lnTo>
                  <a:lnTo>
                    <a:pt x="32" y="56"/>
                  </a:lnTo>
                  <a:lnTo>
                    <a:pt x="37" y="27"/>
                  </a:lnTo>
                  <a:cubicBezTo>
                    <a:pt x="39" y="21"/>
                    <a:pt x="39" y="19"/>
                    <a:pt x="39" y="14"/>
                  </a:cubicBezTo>
                  <a:cubicBezTo>
                    <a:pt x="39" y="8"/>
                    <a:pt x="36" y="5"/>
                    <a:pt x="32" y="5"/>
                  </a:cubicBezTo>
                  <a:cubicBezTo>
                    <a:pt x="19" y="5"/>
                    <a:pt x="12" y="26"/>
                    <a:pt x="9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2" name="Freeform 28"/>
            <p:cNvSpPr>
              <a:spLocks noEditPoints="1"/>
            </p:cNvSpPr>
            <p:nvPr userDrawn="1"/>
          </p:nvSpPr>
          <p:spPr bwMode="auto">
            <a:xfrm>
              <a:off x="9258300" y="6643688"/>
              <a:ext cx="66675" cy="104775"/>
            </a:xfrm>
            <a:custGeom>
              <a:avLst/>
              <a:gdLst>
                <a:gd name="T0" fmla="*/ 41 w 51"/>
                <a:gd name="T1" fmla="*/ 56 h 79"/>
                <a:gd name="T2" fmla="*/ 41 w 51"/>
                <a:gd name="T3" fmla="*/ 56 h 79"/>
                <a:gd name="T4" fmla="*/ 14 w 51"/>
                <a:gd name="T5" fmla="*/ 79 h 79"/>
                <a:gd name="T6" fmla="*/ 0 w 51"/>
                <a:gd name="T7" fmla="*/ 76 h 79"/>
                <a:gd name="T8" fmla="*/ 1 w 51"/>
                <a:gd name="T9" fmla="*/ 69 h 79"/>
                <a:gd name="T10" fmla="*/ 16 w 51"/>
                <a:gd name="T11" fmla="*/ 73 h 79"/>
                <a:gd name="T12" fmla="*/ 34 w 51"/>
                <a:gd name="T13" fmla="*/ 56 h 79"/>
                <a:gd name="T14" fmla="*/ 36 w 51"/>
                <a:gd name="T15" fmla="*/ 48 h 79"/>
                <a:gd name="T16" fmla="*/ 36 w 51"/>
                <a:gd name="T17" fmla="*/ 48 h 79"/>
                <a:gd name="T18" fmla="*/ 20 w 51"/>
                <a:gd name="T19" fmla="*/ 56 h 79"/>
                <a:gd name="T20" fmla="*/ 5 w 51"/>
                <a:gd name="T21" fmla="*/ 37 h 79"/>
                <a:gd name="T22" fmla="*/ 29 w 51"/>
                <a:gd name="T23" fmla="*/ 0 h 79"/>
                <a:gd name="T24" fmla="*/ 43 w 51"/>
                <a:gd name="T25" fmla="*/ 10 h 79"/>
                <a:gd name="T26" fmla="*/ 43 w 51"/>
                <a:gd name="T27" fmla="*/ 10 h 79"/>
                <a:gd name="T28" fmla="*/ 45 w 51"/>
                <a:gd name="T29" fmla="*/ 1 h 79"/>
                <a:gd name="T30" fmla="*/ 51 w 51"/>
                <a:gd name="T31" fmla="*/ 1 h 79"/>
                <a:gd name="T32" fmla="*/ 41 w 51"/>
                <a:gd name="T33" fmla="*/ 56 h 79"/>
                <a:gd name="T34" fmla="*/ 22 w 51"/>
                <a:gd name="T35" fmla="*/ 50 h 79"/>
                <a:gd name="T36" fmla="*/ 22 w 51"/>
                <a:gd name="T37" fmla="*/ 50 h 79"/>
                <a:gd name="T38" fmla="*/ 40 w 51"/>
                <a:gd name="T39" fmla="*/ 23 h 79"/>
                <a:gd name="T40" fmla="*/ 29 w 51"/>
                <a:gd name="T41" fmla="*/ 5 h 79"/>
                <a:gd name="T42" fmla="*/ 12 w 51"/>
                <a:gd name="T43" fmla="*/ 35 h 79"/>
                <a:gd name="T44" fmla="*/ 22 w 51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1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2" y="79"/>
                    <a:pt x="14" y="79"/>
                  </a:cubicBezTo>
                  <a:cubicBezTo>
                    <a:pt x="7" y="79"/>
                    <a:pt x="1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2" y="66"/>
                    <a:pt x="34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0" y="56"/>
                  </a:cubicBezTo>
                  <a:cubicBezTo>
                    <a:pt x="10" y="56"/>
                    <a:pt x="5" y="48"/>
                    <a:pt x="5" y="37"/>
                  </a:cubicBezTo>
                  <a:cubicBezTo>
                    <a:pt x="5" y="21"/>
                    <a:pt x="12" y="0"/>
                    <a:pt x="29" y="0"/>
                  </a:cubicBezTo>
                  <a:cubicBezTo>
                    <a:pt x="39" y="0"/>
                    <a:pt x="42" y="7"/>
                    <a:pt x="43" y="10"/>
                  </a:cubicBezTo>
                  <a:lnTo>
                    <a:pt x="43" y="10"/>
                  </a:lnTo>
                  <a:lnTo>
                    <a:pt x="45" y="1"/>
                  </a:lnTo>
                  <a:lnTo>
                    <a:pt x="51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5" y="50"/>
                    <a:pt x="40" y="33"/>
                    <a:pt x="40" y="23"/>
                  </a:cubicBezTo>
                  <a:cubicBezTo>
                    <a:pt x="40" y="19"/>
                    <a:pt x="40" y="5"/>
                    <a:pt x="29" y="5"/>
                  </a:cubicBezTo>
                  <a:cubicBezTo>
                    <a:pt x="17" y="5"/>
                    <a:pt x="12" y="24"/>
                    <a:pt x="12" y="35"/>
                  </a:cubicBezTo>
                  <a:cubicBezTo>
                    <a:pt x="12" y="43"/>
                    <a:pt x="14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3" name="Freeform 29"/>
            <p:cNvSpPr>
              <a:spLocks/>
            </p:cNvSpPr>
            <p:nvPr userDrawn="1"/>
          </p:nvSpPr>
          <p:spPr bwMode="auto">
            <a:xfrm>
              <a:off x="9367838" y="6611938"/>
              <a:ext cx="66675" cy="104775"/>
            </a:xfrm>
            <a:custGeom>
              <a:avLst/>
              <a:gdLst>
                <a:gd name="T0" fmla="*/ 15 w 51"/>
                <a:gd name="T1" fmla="*/ 0 h 80"/>
                <a:gd name="T2" fmla="*/ 15 w 51"/>
                <a:gd name="T3" fmla="*/ 0 h 80"/>
                <a:gd name="T4" fmla="*/ 51 w 51"/>
                <a:gd name="T5" fmla="*/ 0 h 80"/>
                <a:gd name="T6" fmla="*/ 50 w 51"/>
                <a:gd name="T7" fmla="*/ 6 h 80"/>
                <a:gd name="T8" fmla="*/ 21 w 51"/>
                <a:gd name="T9" fmla="*/ 6 h 80"/>
                <a:gd name="T10" fmla="*/ 16 w 51"/>
                <a:gd name="T11" fmla="*/ 35 h 80"/>
                <a:gd name="T12" fmla="*/ 43 w 51"/>
                <a:gd name="T13" fmla="*/ 35 h 80"/>
                <a:gd name="T14" fmla="*/ 41 w 51"/>
                <a:gd name="T15" fmla="*/ 41 h 80"/>
                <a:gd name="T16" fmla="*/ 15 w 51"/>
                <a:gd name="T17" fmla="*/ 41 h 80"/>
                <a:gd name="T18" fmla="*/ 8 w 51"/>
                <a:gd name="T19" fmla="*/ 74 h 80"/>
                <a:gd name="T20" fmla="*/ 37 w 51"/>
                <a:gd name="T21" fmla="*/ 74 h 80"/>
                <a:gd name="T22" fmla="*/ 36 w 51"/>
                <a:gd name="T23" fmla="*/ 80 h 80"/>
                <a:gd name="T24" fmla="*/ 0 w 51"/>
                <a:gd name="T25" fmla="*/ 80 h 80"/>
                <a:gd name="T26" fmla="*/ 15 w 51"/>
                <a:gd name="T27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" h="80">
                  <a:moveTo>
                    <a:pt x="15" y="0"/>
                  </a:moveTo>
                  <a:lnTo>
                    <a:pt x="15" y="0"/>
                  </a:lnTo>
                  <a:lnTo>
                    <a:pt x="51" y="0"/>
                  </a:lnTo>
                  <a:lnTo>
                    <a:pt x="50" y="6"/>
                  </a:lnTo>
                  <a:lnTo>
                    <a:pt x="21" y="6"/>
                  </a:lnTo>
                  <a:lnTo>
                    <a:pt x="16" y="35"/>
                  </a:lnTo>
                  <a:lnTo>
                    <a:pt x="43" y="35"/>
                  </a:lnTo>
                  <a:lnTo>
                    <a:pt x="41" y="41"/>
                  </a:lnTo>
                  <a:lnTo>
                    <a:pt x="15" y="41"/>
                  </a:lnTo>
                  <a:lnTo>
                    <a:pt x="8" y="74"/>
                  </a:lnTo>
                  <a:lnTo>
                    <a:pt x="37" y="74"/>
                  </a:lnTo>
                  <a:lnTo>
                    <a:pt x="36" y="80"/>
                  </a:lnTo>
                  <a:lnTo>
                    <a:pt x="0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4" name="Freeform 30"/>
            <p:cNvSpPr>
              <a:spLocks/>
            </p:cNvSpPr>
            <p:nvPr userDrawn="1"/>
          </p:nvSpPr>
          <p:spPr bwMode="auto">
            <a:xfrm>
              <a:off x="9436100" y="6643688"/>
              <a:ext cx="60325" cy="73025"/>
            </a:xfrm>
            <a:custGeom>
              <a:avLst/>
              <a:gdLst>
                <a:gd name="T0" fmla="*/ 11 w 46"/>
                <a:gd name="T1" fmla="*/ 1 h 56"/>
                <a:gd name="T2" fmla="*/ 11 w 46"/>
                <a:gd name="T3" fmla="*/ 1 h 56"/>
                <a:gd name="T4" fmla="*/ 17 w 46"/>
                <a:gd name="T5" fmla="*/ 1 h 56"/>
                <a:gd name="T6" fmla="*/ 15 w 46"/>
                <a:gd name="T7" fmla="*/ 11 h 56"/>
                <a:gd name="T8" fmla="*/ 15 w 46"/>
                <a:gd name="T9" fmla="*/ 11 h 56"/>
                <a:gd name="T10" fmla="*/ 33 w 46"/>
                <a:gd name="T11" fmla="*/ 0 h 56"/>
                <a:gd name="T12" fmla="*/ 46 w 46"/>
                <a:gd name="T13" fmla="*/ 12 h 56"/>
                <a:gd name="T14" fmla="*/ 45 w 46"/>
                <a:gd name="T15" fmla="*/ 20 h 56"/>
                <a:gd name="T16" fmla="*/ 39 w 46"/>
                <a:gd name="T17" fmla="*/ 56 h 56"/>
                <a:gd name="T18" fmla="*/ 32 w 46"/>
                <a:gd name="T19" fmla="*/ 56 h 56"/>
                <a:gd name="T20" fmla="*/ 38 w 46"/>
                <a:gd name="T21" fmla="*/ 27 h 56"/>
                <a:gd name="T22" fmla="*/ 40 w 46"/>
                <a:gd name="T23" fmla="*/ 14 h 56"/>
                <a:gd name="T24" fmla="*/ 33 w 46"/>
                <a:gd name="T25" fmla="*/ 5 h 56"/>
                <a:gd name="T26" fmla="*/ 10 w 46"/>
                <a:gd name="T27" fmla="*/ 38 h 56"/>
                <a:gd name="T28" fmla="*/ 6 w 46"/>
                <a:gd name="T29" fmla="*/ 56 h 56"/>
                <a:gd name="T30" fmla="*/ 0 w 46"/>
                <a:gd name="T31" fmla="*/ 56 h 56"/>
                <a:gd name="T32" fmla="*/ 11 w 46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3" y="0"/>
                  </a:cubicBezTo>
                  <a:cubicBezTo>
                    <a:pt x="43" y="0"/>
                    <a:pt x="46" y="7"/>
                    <a:pt x="46" y="12"/>
                  </a:cubicBezTo>
                  <a:cubicBezTo>
                    <a:pt x="46" y="15"/>
                    <a:pt x="46" y="18"/>
                    <a:pt x="45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5" name="Freeform 31"/>
            <p:cNvSpPr>
              <a:spLocks noEditPoints="1"/>
            </p:cNvSpPr>
            <p:nvPr userDrawn="1"/>
          </p:nvSpPr>
          <p:spPr bwMode="auto">
            <a:xfrm>
              <a:off x="9507538" y="6643688"/>
              <a:ext cx="68263" cy="104775"/>
            </a:xfrm>
            <a:custGeom>
              <a:avLst/>
              <a:gdLst>
                <a:gd name="T0" fmla="*/ 41 w 52"/>
                <a:gd name="T1" fmla="*/ 56 h 79"/>
                <a:gd name="T2" fmla="*/ 41 w 52"/>
                <a:gd name="T3" fmla="*/ 56 h 79"/>
                <a:gd name="T4" fmla="*/ 15 w 52"/>
                <a:gd name="T5" fmla="*/ 79 h 79"/>
                <a:gd name="T6" fmla="*/ 0 w 52"/>
                <a:gd name="T7" fmla="*/ 76 h 79"/>
                <a:gd name="T8" fmla="*/ 1 w 52"/>
                <a:gd name="T9" fmla="*/ 69 h 79"/>
                <a:gd name="T10" fmla="*/ 16 w 52"/>
                <a:gd name="T11" fmla="*/ 73 h 79"/>
                <a:gd name="T12" fmla="*/ 35 w 52"/>
                <a:gd name="T13" fmla="*/ 56 h 79"/>
                <a:gd name="T14" fmla="*/ 36 w 52"/>
                <a:gd name="T15" fmla="*/ 48 h 79"/>
                <a:gd name="T16" fmla="*/ 36 w 52"/>
                <a:gd name="T17" fmla="*/ 48 h 79"/>
                <a:gd name="T18" fmla="*/ 21 w 52"/>
                <a:gd name="T19" fmla="*/ 56 h 79"/>
                <a:gd name="T20" fmla="*/ 5 w 52"/>
                <a:gd name="T21" fmla="*/ 37 h 79"/>
                <a:gd name="T22" fmla="*/ 30 w 52"/>
                <a:gd name="T23" fmla="*/ 0 h 79"/>
                <a:gd name="T24" fmla="*/ 43 w 52"/>
                <a:gd name="T25" fmla="*/ 10 h 79"/>
                <a:gd name="T26" fmla="*/ 44 w 52"/>
                <a:gd name="T27" fmla="*/ 10 h 79"/>
                <a:gd name="T28" fmla="*/ 45 w 52"/>
                <a:gd name="T29" fmla="*/ 1 h 79"/>
                <a:gd name="T30" fmla="*/ 52 w 52"/>
                <a:gd name="T31" fmla="*/ 1 h 79"/>
                <a:gd name="T32" fmla="*/ 41 w 52"/>
                <a:gd name="T33" fmla="*/ 56 h 79"/>
                <a:gd name="T34" fmla="*/ 22 w 52"/>
                <a:gd name="T35" fmla="*/ 50 h 79"/>
                <a:gd name="T36" fmla="*/ 22 w 52"/>
                <a:gd name="T37" fmla="*/ 50 h 79"/>
                <a:gd name="T38" fmla="*/ 41 w 52"/>
                <a:gd name="T39" fmla="*/ 23 h 79"/>
                <a:gd name="T40" fmla="*/ 30 w 52"/>
                <a:gd name="T41" fmla="*/ 5 h 79"/>
                <a:gd name="T42" fmla="*/ 12 w 52"/>
                <a:gd name="T43" fmla="*/ 35 h 79"/>
                <a:gd name="T44" fmla="*/ 22 w 52"/>
                <a:gd name="T45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2" h="79">
                  <a:moveTo>
                    <a:pt x="41" y="56"/>
                  </a:moveTo>
                  <a:lnTo>
                    <a:pt x="41" y="56"/>
                  </a:lnTo>
                  <a:cubicBezTo>
                    <a:pt x="38" y="72"/>
                    <a:pt x="33" y="79"/>
                    <a:pt x="15" y="79"/>
                  </a:cubicBezTo>
                  <a:cubicBezTo>
                    <a:pt x="7" y="79"/>
                    <a:pt x="2" y="77"/>
                    <a:pt x="0" y="76"/>
                  </a:cubicBezTo>
                  <a:lnTo>
                    <a:pt x="1" y="69"/>
                  </a:lnTo>
                  <a:cubicBezTo>
                    <a:pt x="4" y="71"/>
                    <a:pt x="10" y="73"/>
                    <a:pt x="16" y="73"/>
                  </a:cubicBezTo>
                  <a:cubicBezTo>
                    <a:pt x="30" y="73"/>
                    <a:pt x="33" y="66"/>
                    <a:pt x="35" y="56"/>
                  </a:cubicBezTo>
                  <a:lnTo>
                    <a:pt x="36" y="48"/>
                  </a:lnTo>
                  <a:lnTo>
                    <a:pt x="36" y="48"/>
                  </a:lnTo>
                  <a:cubicBezTo>
                    <a:pt x="34" y="51"/>
                    <a:pt x="29" y="56"/>
                    <a:pt x="21" y="56"/>
                  </a:cubicBezTo>
                  <a:cubicBezTo>
                    <a:pt x="11" y="56"/>
                    <a:pt x="5" y="48"/>
                    <a:pt x="5" y="37"/>
                  </a:cubicBezTo>
                  <a:cubicBezTo>
                    <a:pt x="5" y="21"/>
                    <a:pt x="12" y="0"/>
                    <a:pt x="30" y="0"/>
                  </a:cubicBezTo>
                  <a:cubicBezTo>
                    <a:pt x="40" y="0"/>
                    <a:pt x="42" y="7"/>
                    <a:pt x="43" y="10"/>
                  </a:cubicBezTo>
                  <a:lnTo>
                    <a:pt x="44" y="10"/>
                  </a:lnTo>
                  <a:lnTo>
                    <a:pt x="45" y="1"/>
                  </a:lnTo>
                  <a:lnTo>
                    <a:pt x="52" y="1"/>
                  </a:lnTo>
                  <a:lnTo>
                    <a:pt x="41" y="56"/>
                  </a:lnTo>
                  <a:close/>
                  <a:moveTo>
                    <a:pt x="22" y="50"/>
                  </a:moveTo>
                  <a:lnTo>
                    <a:pt x="22" y="50"/>
                  </a:lnTo>
                  <a:cubicBezTo>
                    <a:pt x="36" y="50"/>
                    <a:pt x="41" y="33"/>
                    <a:pt x="41" y="23"/>
                  </a:cubicBezTo>
                  <a:cubicBezTo>
                    <a:pt x="41" y="19"/>
                    <a:pt x="40" y="5"/>
                    <a:pt x="30" y="5"/>
                  </a:cubicBezTo>
                  <a:cubicBezTo>
                    <a:pt x="18" y="5"/>
                    <a:pt x="12" y="24"/>
                    <a:pt x="12" y="35"/>
                  </a:cubicBezTo>
                  <a:cubicBezTo>
                    <a:pt x="12" y="43"/>
                    <a:pt x="15" y="50"/>
                    <a:pt x="22" y="5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6" name="Freeform 32"/>
            <p:cNvSpPr>
              <a:spLocks noEditPoints="1"/>
            </p:cNvSpPr>
            <p:nvPr userDrawn="1"/>
          </p:nvSpPr>
          <p:spPr bwMode="auto">
            <a:xfrm>
              <a:off x="9588500" y="6611938"/>
              <a:ext cx="28575" cy="104775"/>
            </a:xfrm>
            <a:custGeom>
              <a:avLst/>
              <a:gdLst>
                <a:gd name="T0" fmla="*/ 11 w 23"/>
                <a:gd name="T1" fmla="*/ 25 h 80"/>
                <a:gd name="T2" fmla="*/ 11 w 23"/>
                <a:gd name="T3" fmla="*/ 25 h 80"/>
                <a:gd name="T4" fmla="*/ 17 w 23"/>
                <a:gd name="T5" fmla="*/ 25 h 80"/>
                <a:gd name="T6" fmla="*/ 6 w 23"/>
                <a:gd name="T7" fmla="*/ 80 h 80"/>
                <a:gd name="T8" fmla="*/ 0 w 23"/>
                <a:gd name="T9" fmla="*/ 80 h 80"/>
                <a:gd name="T10" fmla="*/ 11 w 23"/>
                <a:gd name="T11" fmla="*/ 25 h 80"/>
                <a:gd name="T12" fmla="*/ 14 w 23"/>
                <a:gd name="T13" fmla="*/ 0 h 80"/>
                <a:gd name="T14" fmla="*/ 14 w 23"/>
                <a:gd name="T15" fmla="*/ 0 h 80"/>
                <a:gd name="T16" fmla="*/ 23 w 23"/>
                <a:gd name="T17" fmla="*/ 0 h 80"/>
                <a:gd name="T18" fmla="*/ 21 w 23"/>
                <a:gd name="T19" fmla="*/ 9 h 80"/>
                <a:gd name="T20" fmla="*/ 12 w 23"/>
                <a:gd name="T21" fmla="*/ 9 h 80"/>
                <a:gd name="T22" fmla="*/ 14 w 23"/>
                <a:gd name="T2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80">
                  <a:moveTo>
                    <a:pt x="11" y="25"/>
                  </a:moveTo>
                  <a:lnTo>
                    <a:pt x="11" y="25"/>
                  </a:lnTo>
                  <a:lnTo>
                    <a:pt x="17" y="25"/>
                  </a:lnTo>
                  <a:lnTo>
                    <a:pt x="6" y="80"/>
                  </a:lnTo>
                  <a:lnTo>
                    <a:pt x="0" y="80"/>
                  </a:lnTo>
                  <a:lnTo>
                    <a:pt x="11" y="25"/>
                  </a:lnTo>
                  <a:close/>
                  <a:moveTo>
                    <a:pt x="14" y="0"/>
                  </a:moveTo>
                  <a:lnTo>
                    <a:pt x="14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12" y="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7" name="Freeform 33"/>
            <p:cNvSpPr>
              <a:spLocks/>
            </p:cNvSpPr>
            <p:nvPr userDrawn="1"/>
          </p:nvSpPr>
          <p:spPr bwMode="auto">
            <a:xfrm>
              <a:off x="9623425" y="6643688"/>
              <a:ext cx="61913" cy="73025"/>
            </a:xfrm>
            <a:custGeom>
              <a:avLst/>
              <a:gdLst>
                <a:gd name="T0" fmla="*/ 11 w 47"/>
                <a:gd name="T1" fmla="*/ 1 h 56"/>
                <a:gd name="T2" fmla="*/ 11 w 47"/>
                <a:gd name="T3" fmla="*/ 1 h 56"/>
                <a:gd name="T4" fmla="*/ 17 w 47"/>
                <a:gd name="T5" fmla="*/ 1 h 56"/>
                <a:gd name="T6" fmla="*/ 15 w 47"/>
                <a:gd name="T7" fmla="*/ 11 h 56"/>
                <a:gd name="T8" fmla="*/ 15 w 47"/>
                <a:gd name="T9" fmla="*/ 11 h 56"/>
                <a:gd name="T10" fmla="*/ 34 w 47"/>
                <a:gd name="T11" fmla="*/ 0 h 56"/>
                <a:gd name="T12" fmla="*/ 47 w 47"/>
                <a:gd name="T13" fmla="*/ 12 h 56"/>
                <a:gd name="T14" fmla="*/ 46 w 47"/>
                <a:gd name="T15" fmla="*/ 20 h 56"/>
                <a:gd name="T16" fmla="*/ 39 w 47"/>
                <a:gd name="T17" fmla="*/ 56 h 56"/>
                <a:gd name="T18" fmla="*/ 32 w 47"/>
                <a:gd name="T19" fmla="*/ 56 h 56"/>
                <a:gd name="T20" fmla="*/ 38 w 47"/>
                <a:gd name="T21" fmla="*/ 27 h 56"/>
                <a:gd name="T22" fmla="*/ 40 w 47"/>
                <a:gd name="T23" fmla="*/ 14 h 56"/>
                <a:gd name="T24" fmla="*/ 33 w 47"/>
                <a:gd name="T25" fmla="*/ 5 h 56"/>
                <a:gd name="T26" fmla="*/ 10 w 47"/>
                <a:gd name="T27" fmla="*/ 38 h 56"/>
                <a:gd name="T28" fmla="*/ 6 w 47"/>
                <a:gd name="T29" fmla="*/ 56 h 56"/>
                <a:gd name="T30" fmla="*/ 0 w 47"/>
                <a:gd name="T31" fmla="*/ 56 h 56"/>
                <a:gd name="T32" fmla="*/ 11 w 47"/>
                <a:gd name="T33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7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1"/>
                  </a:lnTo>
                  <a:lnTo>
                    <a:pt x="15" y="11"/>
                  </a:lnTo>
                  <a:cubicBezTo>
                    <a:pt x="18" y="6"/>
                    <a:pt x="24" y="0"/>
                    <a:pt x="34" y="0"/>
                  </a:cubicBezTo>
                  <a:cubicBezTo>
                    <a:pt x="43" y="0"/>
                    <a:pt x="47" y="7"/>
                    <a:pt x="47" y="12"/>
                  </a:cubicBezTo>
                  <a:cubicBezTo>
                    <a:pt x="47" y="15"/>
                    <a:pt x="46" y="18"/>
                    <a:pt x="46" y="20"/>
                  </a:cubicBezTo>
                  <a:lnTo>
                    <a:pt x="39" y="56"/>
                  </a:lnTo>
                  <a:lnTo>
                    <a:pt x="32" y="56"/>
                  </a:lnTo>
                  <a:lnTo>
                    <a:pt x="38" y="27"/>
                  </a:lnTo>
                  <a:cubicBezTo>
                    <a:pt x="39" y="21"/>
                    <a:pt x="40" y="19"/>
                    <a:pt x="40" y="14"/>
                  </a:cubicBezTo>
                  <a:cubicBezTo>
                    <a:pt x="40" y="8"/>
                    <a:pt x="36" y="5"/>
                    <a:pt x="33" y="5"/>
                  </a:cubicBezTo>
                  <a:cubicBezTo>
                    <a:pt x="20" y="5"/>
                    <a:pt x="12" y="26"/>
                    <a:pt x="10" y="38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8" name="Freeform 34"/>
            <p:cNvSpPr>
              <a:spLocks noEditPoints="1"/>
            </p:cNvSpPr>
            <p:nvPr userDrawn="1"/>
          </p:nvSpPr>
          <p:spPr bwMode="auto">
            <a:xfrm>
              <a:off x="9701213" y="6643688"/>
              <a:ext cx="53975" cy="74612"/>
            </a:xfrm>
            <a:custGeom>
              <a:avLst/>
              <a:gdLst>
                <a:gd name="T0" fmla="*/ 33 w 41"/>
                <a:gd name="T1" fmla="*/ 56 h 57"/>
                <a:gd name="T2" fmla="*/ 33 w 41"/>
                <a:gd name="T3" fmla="*/ 56 h 57"/>
                <a:gd name="T4" fmla="*/ 21 w 41"/>
                <a:gd name="T5" fmla="*/ 57 h 57"/>
                <a:gd name="T6" fmla="*/ 0 w 41"/>
                <a:gd name="T7" fmla="*/ 34 h 57"/>
                <a:gd name="T8" fmla="*/ 25 w 41"/>
                <a:gd name="T9" fmla="*/ 0 h 57"/>
                <a:gd name="T10" fmla="*/ 41 w 41"/>
                <a:gd name="T11" fmla="*/ 17 h 57"/>
                <a:gd name="T12" fmla="*/ 41 w 41"/>
                <a:gd name="T13" fmla="*/ 22 h 57"/>
                <a:gd name="T14" fmla="*/ 8 w 41"/>
                <a:gd name="T15" fmla="*/ 22 h 57"/>
                <a:gd name="T16" fmla="*/ 6 w 41"/>
                <a:gd name="T17" fmla="*/ 33 h 57"/>
                <a:gd name="T18" fmla="*/ 23 w 41"/>
                <a:gd name="T19" fmla="*/ 52 h 57"/>
                <a:gd name="T20" fmla="*/ 34 w 41"/>
                <a:gd name="T21" fmla="*/ 50 h 57"/>
                <a:gd name="T22" fmla="*/ 33 w 41"/>
                <a:gd name="T23" fmla="*/ 56 h 57"/>
                <a:gd name="T24" fmla="*/ 35 w 41"/>
                <a:gd name="T25" fmla="*/ 17 h 57"/>
                <a:gd name="T26" fmla="*/ 35 w 41"/>
                <a:gd name="T27" fmla="*/ 17 h 57"/>
                <a:gd name="T28" fmla="*/ 24 w 41"/>
                <a:gd name="T29" fmla="*/ 5 h 57"/>
                <a:gd name="T30" fmla="*/ 10 w 41"/>
                <a:gd name="T31" fmla="*/ 17 h 57"/>
                <a:gd name="T32" fmla="*/ 35 w 41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" h="57">
                  <a:moveTo>
                    <a:pt x="33" y="56"/>
                  </a:moveTo>
                  <a:lnTo>
                    <a:pt x="33" y="56"/>
                  </a:lnTo>
                  <a:cubicBezTo>
                    <a:pt x="29" y="57"/>
                    <a:pt x="25" y="57"/>
                    <a:pt x="21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1" y="7"/>
                    <a:pt x="41" y="17"/>
                  </a:cubicBezTo>
                  <a:cubicBezTo>
                    <a:pt x="41" y="19"/>
                    <a:pt x="41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6" y="29"/>
                    <a:pt x="6" y="33"/>
                  </a:cubicBezTo>
                  <a:cubicBezTo>
                    <a:pt x="6" y="44"/>
                    <a:pt x="11" y="52"/>
                    <a:pt x="23" y="52"/>
                  </a:cubicBezTo>
                  <a:cubicBezTo>
                    <a:pt x="27" y="52"/>
                    <a:pt x="31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3" y="5"/>
                    <a:pt x="24" y="5"/>
                  </a:cubicBezTo>
                  <a:cubicBezTo>
                    <a:pt x="15" y="5"/>
                    <a:pt x="11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9" name="Freeform 35"/>
            <p:cNvSpPr>
              <a:spLocks noEditPoints="1"/>
            </p:cNvSpPr>
            <p:nvPr userDrawn="1"/>
          </p:nvSpPr>
          <p:spPr bwMode="auto">
            <a:xfrm>
              <a:off x="9766300" y="6643688"/>
              <a:ext cx="55563" cy="74612"/>
            </a:xfrm>
            <a:custGeom>
              <a:avLst/>
              <a:gdLst>
                <a:gd name="T0" fmla="*/ 33 w 42"/>
                <a:gd name="T1" fmla="*/ 56 h 57"/>
                <a:gd name="T2" fmla="*/ 33 w 42"/>
                <a:gd name="T3" fmla="*/ 56 h 57"/>
                <a:gd name="T4" fmla="*/ 22 w 42"/>
                <a:gd name="T5" fmla="*/ 57 h 57"/>
                <a:gd name="T6" fmla="*/ 0 w 42"/>
                <a:gd name="T7" fmla="*/ 34 h 57"/>
                <a:gd name="T8" fmla="*/ 25 w 42"/>
                <a:gd name="T9" fmla="*/ 0 h 57"/>
                <a:gd name="T10" fmla="*/ 42 w 42"/>
                <a:gd name="T11" fmla="*/ 17 h 57"/>
                <a:gd name="T12" fmla="*/ 41 w 42"/>
                <a:gd name="T13" fmla="*/ 22 h 57"/>
                <a:gd name="T14" fmla="*/ 8 w 42"/>
                <a:gd name="T15" fmla="*/ 22 h 57"/>
                <a:gd name="T16" fmla="*/ 7 w 42"/>
                <a:gd name="T17" fmla="*/ 33 h 57"/>
                <a:gd name="T18" fmla="*/ 24 w 42"/>
                <a:gd name="T19" fmla="*/ 52 h 57"/>
                <a:gd name="T20" fmla="*/ 34 w 42"/>
                <a:gd name="T21" fmla="*/ 50 h 57"/>
                <a:gd name="T22" fmla="*/ 33 w 42"/>
                <a:gd name="T23" fmla="*/ 56 h 57"/>
                <a:gd name="T24" fmla="*/ 35 w 42"/>
                <a:gd name="T25" fmla="*/ 17 h 57"/>
                <a:gd name="T26" fmla="*/ 35 w 42"/>
                <a:gd name="T27" fmla="*/ 17 h 57"/>
                <a:gd name="T28" fmla="*/ 25 w 42"/>
                <a:gd name="T29" fmla="*/ 5 h 57"/>
                <a:gd name="T30" fmla="*/ 10 w 42"/>
                <a:gd name="T31" fmla="*/ 17 h 57"/>
                <a:gd name="T32" fmla="*/ 35 w 42"/>
                <a:gd name="T33" fmla="*/ 1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" h="57">
                  <a:moveTo>
                    <a:pt x="33" y="56"/>
                  </a:moveTo>
                  <a:lnTo>
                    <a:pt x="33" y="56"/>
                  </a:lnTo>
                  <a:cubicBezTo>
                    <a:pt x="30" y="57"/>
                    <a:pt x="26" y="57"/>
                    <a:pt x="22" y="57"/>
                  </a:cubicBezTo>
                  <a:cubicBezTo>
                    <a:pt x="10" y="57"/>
                    <a:pt x="0" y="52"/>
                    <a:pt x="0" y="34"/>
                  </a:cubicBezTo>
                  <a:cubicBezTo>
                    <a:pt x="0" y="18"/>
                    <a:pt x="8" y="0"/>
                    <a:pt x="25" y="0"/>
                  </a:cubicBezTo>
                  <a:cubicBezTo>
                    <a:pt x="36" y="0"/>
                    <a:pt x="42" y="7"/>
                    <a:pt x="42" y="17"/>
                  </a:cubicBezTo>
                  <a:cubicBezTo>
                    <a:pt x="42" y="19"/>
                    <a:pt x="42" y="21"/>
                    <a:pt x="41" y="22"/>
                  </a:cubicBezTo>
                  <a:lnTo>
                    <a:pt x="8" y="22"/>
                  </a:lnTo>
                  <a:cubicBezTo>
                    <a:pt x="7" y="26"/>
                    <a:pt x="7" y="29"/>
                    <a:pt x="7" y="33"/>
                  </a:cubicBezTo>
                  <a:cubicBezTo>
                    <a:pt x="7" y="44"/>
                    <a:pt x="12" y="52"/>
                    <a:pt x="24" y="52"/>
                  </a:cubicBezTo>
                  <a:cubicBezTo>
                    <a:pt x="28" y="52"/>
                    <a:pt x="32" y="51"/>
                    <a:pt x="34" y="50"/>
                  </a:cubicBezTo>
                  <a:lnTo>
                    <a:pt x="33" y="56"/>
                  </a:lnTo>
                  <a:close/>
                  <a:moveTo>
                    <a:pt x="35" y="17"/>
                  </a:moveTo>
                  <a:lnTo>
                    <a:pt x="35" y="17"/>
                  </a:lnTo>
                  <a:cubicBezTo>
                    <a:pt x="35" y="12"/>
                    <a:pt x="34" y="5"/>
                    <a:pt x="25" y="5"/>
                  </a:cubicBezTo>
                  <a:cubicBezTo>
                    <a:pt x="16" y="5"/>
                    <a:pt x="12" y="13"/>
                    <a:pt x="10" y="17"/>
                  </a:cubicBezTo>
                  <a:lnTo>
                    <a:pt x="3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0" name="Freeform 36"/>
            <p:cNvSpPr>
              <a:spLocks/>
            </p:cNvSpPr>
            <p:nvPr userDrawn="1"/>
          </p:nvSpPr>
          <p:spPr bwMode="auto">
            <a:xfrm>
              <a:off x="9829800" y="6643688"/>
              <a:ext cx="44450" cy="73025"/>
            </a:xfrm>
            <a:custGeom>
              <a:avLst/>
              <a:gdLst>
                <a:gd name="T0" fmla="*/ 11 w 34"/>
                <a:gd name="T1" fmla="*/ 1 h 56"/>
                <a:gd name="T2" fmla="*/ 11 w 34"/>
                <a:gd name="T3" fmla="*/ 1 h 56"/>
                <a:gd name="T4" fmla="*/ 17 w 34"/>
                <a:gd name="T5" fmla="*/ 1 h 56"/>
                <a:gd name="T6" fmla="*/ 15 w 34"/>
                <a:gd name="T7" fmla="*/ 10 h 56"/>
                <a:gd name="T8" fmla="*/ 15 w 34"/>
                <a:gd name="T9" fmla="*/ 10 h 56"/>
                <a:gd name="T10" fmla="*/ 34 w 34"/>
                <a:gd name="T11" fmla="*/ 0 h 56"/>
                <a:gd name="T12" fmla="*/ 33 w 34"/>
                <a:gd name="T13" fmla="*/ 6 h 56"/>
                <a:gd name="T14" fmla="*/ 10 w 34"/>
                <a:gd name="T15" fmla="*/ 36 h 56"/>
                <a:gd name="T16" fmla="*/ 6 w 34"/>
                <a:gd name="T17" fmla="*/ 56 h 56"/>
                <a:gd name="T18" fmla="*/ 0 w 34"/>
                <a:gd name="T19" fmla="*/ 56 h 56"/>
                <a:gd name="T20" fmla="*/ 11 w 34"/>
                <a:gd name="T21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56">
                  <a:moveTo>
                    <a:pt x="11" y="1"/>
                  </a:moveTo>
                  <a:lnTo>
                    <a:pt x="11" y="1"/>
                  </a:lnTo>
                  <a:lnTo>
                    <a:pt x="17" y="1"/>
                  </a:lnTo>
                  <a:lnTo>
                    <a:pt x="15" y="10"/>
                  </a:lnTo>
                  <a:lnTo>
                    <a:pt x="15" y="10"/>
                  </a:lnTo>
                  <a:cubicBezTo>
                    <a:pt x="19" y="2"/>
                    <a:pt x="26" y="0"/>
                    <a:pt x="34" y="0"/>
                  </a:cubicBezTo>
                  <a:lnTo>
                    <a:pt x="33" y="6"/>
                  </a:lnTo>
                  <a:cubicBezTo>
                    <a:pt x="15" y="6"/>
                    <a:pt x="12" y="24"/>
                    <a:pt x="10" y="36"/>
                  </a:cubicBezTo>
                  <a:lnTo>
                    <a:pt x="6" y="56"/>
                  </a:lnTo>
                  <a:lnTo>
                    <a:pt x="0" y="56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1" name="Freeform 37"/>
            <p:cNvSpPr>
              <a:spLocks/>
            </p:cNvSpPr>
            <p:nvPr userDrawn="1"/>
          </p:nvSpPr>
          <p:spPr bwMode="auto">
            <a:xfrm>
              <a:off x="9875838" y="6643688"/>
              <a:ext cx="55563" cy="74612"/>
            </a:xfrm>
            <a:custGeom>
              <a:avLst/>
              <a:gdLst>
                <a:gd name="T0" fmla="*/ 28 w 42"/>
                <a:gd name="T1" fmla="*/ 25 h 57"/>
                <a:gd name="T2" fmla="*/ 28 w 42"/>
                <a:gd name="T3" fmla="*/ 25 h 57"/>
                <a:gd name="T4" fmla="*/ 38 w 42"/>
                <a:gd name="T5" fmla="*/ 40 h 57"/>
                <a:gd name="T6" fmla="*/ 16 w 42"/>
                <a:gd name="T7" fmla="*/ 57 h 57"/>
                <a:gd name="T8" fmla="*/ 0 w 42"/>
                <a:gd name="T9" fmla="*/ 54 h 57"/>
                <a:gd name="T10" fmla="*/ 1 w 42"/>
                <a:gd name="T11" fmla="*/ 48 h 57"/>
                <a:gd name="T12" fmla="*/ 17 w 42"/>
                <a:gd name="T13" fmla="*/ 52 h 57"/>
                <a:gd name="T14" fmla="*/ 32 w 42"/>
                <a:gd name="T15" fmla="*/ 41 h 57"/>
                <a:gd name="T16" fmla="*/ 23 w 42"/>
                <a:gd name="T17" fmla="*/ 31 h 57"/>
                <a:gd name="T18" fmla="*/ 19 w 42"/>
                <a:gd name="T19" fmla="*/ 29 h 57"/>
                <a:gd name="T20" fmla="*/ 8 w 42"/>
                <a:gd name="T21" fmla="*/ 15 h 57"/>
                <a:gd name="T22" fmla="*/ 26 w 42"/>
                <a:gd name="T23" fmla="*/ 0 h 57"/>
                <a:gd name="T24" fmla="*/ 42 w 42"/>
                <a:gd name="T25" fmla="*/ 3 h 57"/>
                <a:gd name="T26" fmla="*/ 41 w 42"/>
                <a:gd name="T27" fmla="*/ 9 h 57"/>
                <a:gd name="T28" fmla="*/ 26 w 42"/>
                <a:gd name="T29" fmla="*/ 5 h 57"/>
                <a:gd name="T30" fmla="*/ 15 w 42"/>
                <a:gd name="T31" fmla="*/ 14 h 57"/>
                <a:gd name="T32" fmla="*/ 24 w 42"/>
                <a:gd name="T33" fmla="*/ 23 h 57"/>
                <a:gd name="T34" fmla="*/ 28 w 42"/>
                <a:gd name="T35" fmla="*/ 2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2" h="57">
                  <a:moveTo>
                    <a:pt x="28" y="25"/>
                  </a:moveTo>
                  <a:lnTo>
                    <a:pt x="28" y="25"/>
                  </a:lnTo>
                  <a:cubicBezTo>
                    <a:pt x="33" y="28"/>
                    <a:pt x="38" y="32"/>
                    <a:pt x="38" y="40"/>
                  </a:cubicBezTo>
                  <a:cubicBezTo>
                    <a:pt x="38" y="53"/>
                    <a:pt x="27" y="57"/>
                    <a:pt x="16" y="57"/>
                  </a:cubicBezTo>
                  <a:cubicBezTo>
                    <a:pt x="8" y="57"/>
                    <a:pt x="2" y="55"/>
                    <a:pt x="0" y="54"/>
                  </a:cubicBezTo>
                  <a:lnTo>
                    <a:pt x="1" y="48"/>
                  </a:lnTo>
                  <a:cubicBezTo>
                    <a:pt x="3" y="49"/>
                    <a:pt x="10" y="52"/>
                    <a:pt x="17" y="52"/>
                  </a:cubicBezTo>
                  <a:cubicBezTo>
                    <a:pt x="24" y="52"/>
                    <a:pt x="32" y="48"/>
                    <a:pt x="32" y="41"/>
                  </a:cubicBezTo>
                  <a:cubicBezTo>
                    <a:pt x="32" y="35"/>
                    <a:pt x="26" y="33"/>
                    <a:pt x="23" y="31"/>
                  </a:cubicBezTo>
                  <a:lnTo>
                    <a:pt x="19" y="29"/>
                  </a:lnTo>
                  <a:cubicBezTo>
                    <a:pt x="14" y="26"/>
                    <a:pt x="8" y="23"/>
                    <a:pt x="8" y="15"/>
                  </a:cubicBezTo>
                  <a:cubicBezTo>
                    <a:pt x="8" y="3"/>
                    <a:pt x="18" y="0"/>
                    <a:pt x="26" y="0"/>
                  </a:cubicBezTo>
                  <a:cubicBezTo>
                    <a:pt x="33" y="0"/>
                    <a:pt x="38" y="1"/>
                    <a:pt x="42" y="3"/>
                  </a:cubicBezTo>
                  <a:lnTo>
                    <a:pt x="41" y="9"/>
                  </a:lnTo>
                  <a:cubicBezTo>
                    <a:pt x="39" y="8"/>
                    <a:pt x="33" y="5"/>
                    <a:pt x="26" y="5"/>
                  </a:cubicBezTo>
                  <a:cubicBezTo>
                    <a:pt x="20" y="5"/>
                    <a:pt x="15" y="8"/>
                    <a:pt x="15" y="14"/>
                  </a:cubicBezTo>
                  <a:cubicBezTo>
                    <a:pt x="15" y="19"/>
                    <a:pt x="21" y="21"/>
                    <a:pt x="24" y="23"/>
                  </a:cubicBezTo>
                  <a:lnTo>
                    <a:pt x="28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pic>
        <p:nvPicPr>
          <p:cNvPr id="62" name="Picture 3" descr="X:\Teams\C-MaC_new\__Corona\Icons\Haende_waschen_PNG_M Office 1280 (RGB)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8995" y="2557748"/>
            <a:ext cx="761999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4" descr="X:\Teams\C-MaC_new\__Corona\Icons\In_Armbeuge_niesen_PNG_M Office 1280 (RGB)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8994" y="3473648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X:\Teams\C-MaC_new\__Corona\Icons\Abstand_halten_PNG_M Office 1280 (RGB)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8995" y="4414712"/>
            <a:ext cx="762000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6" descr="X:\Teams\C-MaC_new\__Corona\Icons\Keine_Gruppen_PNG_M Office 1280 (RGB)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8994" y="5341094"/>
            <a:ext cx="762000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7" descr="X:\Teams\C-MaC_new\__Corona\Icons\Keine_Hand_im_Gesicht_PNG_M Office 1280 (RGB).png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12741" y="2557748"/>
            <a:ext cx="758882" cy="7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8" descr="X:\Teams\C-MaC_new\__Corona\Icons\Keine_Hand_schuetteln_PNG_M Office 1280 (RGB).png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12740" y="3473647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5" descr="X:\Teams\C-MaC_new\__Corona\Icons\Info_i_PNG_M Office 1280 (RGB).png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12739" y="4414713"/>
            <a:ext cx="758883" cy="74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03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utline">
  <a:themeElements>
    <a:clrScheme name="Lohmann 1">
      <a:dk1>
        <a:srgbClr val="333333"/>
      </a:dk1>
      <a:lt1>
        <a:sysClr val="window" lastClr="FFFFFF"/>
      </a:lt1>
      <a:dk2>
        <a:srgbClr val="009B48"/>
      </a:dk2>
      <a:lt2>
        <a:srgbClr val="B4C3D7"/>
      </a:lt2>
      <a:accent1>
        <a:srgbClr val="009B48"/>
      </a:accent1>
      <a:accent2>
        <a:srgbClr val="D52B1E"/>
      </a:accent2>
      <a:accent3>
        <a:srgbClr val="191919"/>
      </a:accent3>
      <a:accent4>
        <a:srgbClr val="4C4C4C"/>
      </a:accent4>
      <a:accent5>
        <a:srgbClr val="808080"/>
      </a:accent5>
      <a:accent6>
        <a:srgbClr val="B3B3B3"/>
      </a:accent6>
      <a:hlink>
        <a:srgbClr val="009B48"/>
      </a:hlink>
      <a:folHlink>
        <a:srgbClr val="009B48"/>
      </a:folHlink>
    </a:clrScheme>
    <a:fontScheme name="Lohmann-Fonts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Office PowerPoint</Application>
  <PresentationFormat>A3 Papier (297x420 mm)</PresentationFormat>
  <Paragraphs>171</Paragraphs>
  <Slides>10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2" baseType="lpstr">
      <vt:lpstr>Outline</vt:lpstr>
      <vt:lpstr>think-cell Folie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keine Firma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Matthias Schmitz</dc:creator>
  <cp:lastModifiedBy>Hainke, Sabrina</cp:lastModifiedBy>
  <cp:revision>1164</cp:revision>
  <cp:lastPrinted>2016-04-06T14:44:08Z</cp:lastPrinted>
  <dcterms:created xsi:type="dcterms:W3CDTF">2014-03-21T16:42:53Z</dcterms:created>
  <dcterms:modified xsi:type="dcterms:W3CDTF">2020-03-23T14:21:57Z</dcterms:modified>
</cp:coreProperties>
</file>